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311" r:id="rId7"/>
    <p:sldId id="261" r:id="rId8"/>
    <p:sldId id="264" r:id="rId9"/>
    <p:sldId id="267" r:id="rId10"/>
    <p:sldId id="268" r:id="rId1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Bahnschrift SemiBold" panose="020B0502040204020203" pitchFamily="34" charset="0"/>
      <p:bold r:id="rId14"/>
    </p:embeddedFont>
    <p:embeddedFont>
      <p:font typeface="Bebas Neue" panose="020B0604020202020204" charset="0"/>
      <p:regular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  <p:embeddedFont>
      <p:font typeface="Raleway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07CDC9-BC8C-47D1-8382-6BFA6975B4C0}">
  <a:tblStyle styleId="{0F07CDC9-BC8C-47D1-8382-6BFA6975B4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0a2de12baf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0a2de12baf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0a2de12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0a2de12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a2de12ba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0a2de12ba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0a18aa2564_0_23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0a18aa2564_0_23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a2de12b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0a2de12b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a2de12b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0a2de12b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1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a18aa2564_0_23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0a18aa2564_0_23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0a18aa256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0a18aa256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a2de12ba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0a2de12ba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11400" y="0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10;p2"/>
          <p:cNvSpPr txBox="1"/>
          <p:nvPr/>
        </p:nvSpPr>
        <p:spPr>
          <a:xfrm>
            <a:off x="11400" y="2656728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22675" y="3985092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11400" y="1328364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08150" y="535050"/>
            <a:ext cx="7720800" cy="407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356550" y="1165860"/>
            <a:ext cx="44121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356550" y="3041885"/>
            <a:ext cx="4412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3356550" y="3840335"/>
            <a:ext cx="4412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2_1">
    <p:bg>
      <p:bgPr>
        <a:solidFill>
          <a:schemeClr val="dk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/>
        </p:nvSpPr>
        <p:spPr>
          <a:xfrm>
            <a:off x="11400" y="2656728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22675" y="3985092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1400" y="1328364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712400" y="1168200"/>
            <a:ext cx="7716600" cy="34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21"/>
          <p:cNvGrpSpPr/>
          <p:nvPr/>
        </p:nvGrpSpPr>
        <p:grpSpPr>
          <a:xfrm rot="10800000">
            <a:off x="-466752" y="434375"/>
            <a:ext cx="2159530" cy="548628"/>
            <a:chOff x="2641350" y="846250"/>
            <a:chExt cx="413600" cy="105075"/>
          </a:xfrm>
        </p:grpSpPr>
        <p:sp>
          <p:nvSpPr>
            <p:cNvPr id="143" name="Google Shape;143;p21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33"/>
          <p:cNvGrpSpPr/>
          <p:nvPr/>
        </p:nvGrpSpPr>
        <p:grpSpPr>
          <a:xfrm>
            <a:off x="-457433" y="534990"/>
            <a:ext cx="2192659" cy="557097"/>
            <a:chOff x="2641350" y="846250"/>
            <a:chExt cx="413600" cy="105075"/>
          </a:xfrm>
        </p:grpSpPr>
        <p:sp>
          <p:nvSpPr>
            <p:cNvPr id="260" name="Google Shape;260;p33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3"/>
          <p:cNvGrpSpPr/>
          <p:nvPr/>
        </p:nvGrpSpPr>
        <p:grpSpPr>
          <a:xfrm>
            <a:off x="2881200" y="4514854"/>
            <a:ext cx="3397850" cy="187275"/>
            <a:chOff x="-3237675" y="-1132050"/>
            <a:chExt cx="3397850" cy="187275"/>
          </a:xfrm>
        </p:grpSpPr>
        <p:sp>
          <p:nvSpPr>
            <p:cNvPr id="265" name="Google Shape;265;p33"/>
            <p:cNvSpPr/>
            <p:nvPr/>
          </p:nvSpPr>
          <p:spPr>
            <a:xfrm>
              <a:off x="-37875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29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-787250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-1195725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-16042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-2012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-242120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-28291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39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6" y="690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-32376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33"/>
          <p:cNvSpPr txBox="1"/>
          <p:nvPr/>
        </p:nvSpPr>
        <p:spPr>
          <a:xfrm>
            <a:off x="7751741" y="0"/>
            <a:ext cx="2370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/>
        </p:nvSpPr>
        <p:spPr>
          <a:xfrm>
            <a:off x="11400" y="2656728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22675" y="3985092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11400" y="1328364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708150" y="535050"/>
            <a:ext cx="7720800" cy="407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34"/>
          <p:cNvGrpSpPr/>
          <p:nvPr/>
        </p:nvGrpSpPr>
        <p:grpSpPr>
          <a:xfrm>
            <a:off x="419564" y="436857"/>
            <a:ext cx="772605" cy="196301"/>
            <a:chOff x="2641350" y="846250"/>
            <a:chExt cx="413600" cy="105075"/>
          </a:xfrm>
        </p:grpSpPr>
        <p:sp>
          <p:nvSpPr>
            <p:cNvPr id="281" name="Google Shape;281;p34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34"/>
          <p:cNvGrpSpPr/>
          <p:nvPr/>
        </p:nvGrpSpPr>
        <p:grpSpPr>
          <a:xfrm>
            <a:off x="7959731" y="436857"/>
            <a:ext cx="772605" cy="196301"/>
            <a:chOff x="2641350" y="846250"/>
            <a:chExt cx="413600" cy="105075"/>
          </a:xfrm>
        </p:grpSpPr>
        <p:sp>
          <p:nvSpPr>
            <p:cNvPr id="286" name="Google Shape;286;p34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106050" y="2190967"/>
            <a:ext cx="494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638942" y="1349167"/>
            <a:ext cx="188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897842" y="3055967"/>
            <a:ext cx="5350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 rot="5400000">
            <a:off x="-577075" y="3689750"/>
            <a:ext cx="17634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/(AI)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 rot="5400000">
            <a:off x="-1536625" y="2730450"/>
            <a:ext cx="36825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/(AI)/(AI)/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712400" y="1091150"/>
            <a:ext cx="7716600" cy="405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918600" y="1071750"/>
            <a:ext cx="7306800" cy="3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aleway"/>
              <a:buAutoNum type="arabicPeriod"/>
              <a:defRPr sz="1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romanLcPeriod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romanLcPeriod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romanLcPeriod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11400" y="4030092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834113" y="1773447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572050" y="3532125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103350" y="1545297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1236966" y="3303975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/>
        </p:nvSpPr>
        <p:spPr>
          <a:xfrm>
            <a:off x="5382500" y="1655900"/>
            <a:ext cx="37542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712400" y="1168200"/>
            <a:ext cx="7716600" cy="397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/>
        </p:nvSpPr>
        <p:spPr>
          <a:xfrm>
            <a:off x="0" y="1635000"/>
            <a:ext cx="470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259450" y="1849425"/>
            <a:ext cx="4625100" cy="17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/>
        </p:nvSpPr>
        <p:spPr>
          <a:xfrm>
            <a:off x="11400" y="2656728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" name="Google Shape;49;p9"/>
          <p:cNvSpPr txBox="1"/>
          <p:nvPr/>
        </p:nvSpPr>
        <p:spPr>
          <a:xfrm>
            <a:off x="11400" y="1328364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96000" y="1424283"/>
            <a:ext cx="3675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96000" y="2179726"/>
            <a:ext cx="36759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/>
        </p:nvSpPr>
        <p:spPr>
          <a:xfrm>
            <a:off x="11400" y="4030092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20000" y="1621208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58483"/>
            <a:ext cx="9246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720000" y="226124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/>
          </p:nvPr>
        </p:nvSpPr>
        <p:spPr>
          <a:xfrm>
            <a:off x="3403800" y="1621216"/>
            <a:ext cx="23364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58483"/>
            <a:ext cx="9234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3403800" y="226124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6"/>
          </p:nvPr>
        </p:nvSpPr>
        <p:spPr>
          <a:xfrm>
            <a:off x="6087600" y="1621208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58483"/>
            <a:ext cx="9234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6087600" y="226124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/>
          </p:nvPr>
        </p:nvSpPr>
        <p:spPr>
          <a:xfrm>
            <a:off x="720000" y="3475466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012741"/>
            <a:ext cx="923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4"/>
          </p:nvPr>
        </p:nvSpPr>
        <p:spPr>
          <a:xfrm>
            <a:off x="720000" y="41155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/>
          </p:nvPr>
        </p:nvSpPr>
        <p:spPr>
          <a:xfrm>
            <a:off x="3403800" y="3475466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3012741"/>
            <a:ext cx="923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7"/>
          </p:nvPr>
        </p:nvSpPr>
        <p:spPr>
          <a:xfrm>
            <a:off x="3403800" y="41155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8"/>
          </p:nvPr>
        </p:nvSpPr>
        <p:spPr>
          <a:xfrm>
            <a:off x="6087600" y="3475466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3012741"/>
            <a:ext cx="923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20"/>
          </p:nvPr>
        </p:nvSpPr>
        <p:spPr>
          <a:xfrm>
            <a:off x="6087600" y="41155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7" r:id="rId10"/>
    <p:sldLayoutId id="2147483679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chats/D1ovSg3DKz6gsJvkywsW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chatgpt.com/auth/log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gemini.google.com/app/1ba5e4bcbbfc87f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a7W7Rxl11eG_D8N2o-v2a88fh584-jMm?usp=drive_li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a7W7Rxl11eG_D8N2o-v2a88fh584-jMm?usp=drive_li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>
            <a:spLocks noGrp="1"/>
          </p:cNvSpPr>
          <p:nvPr>
            <p:ph type="ctrTitle"/>
          </p:nvPr>
        </p:nvSpPr>
        <p:spPr>
          <a:xfrm>
            <a:off x="3356550" y="1165860"/>
            <a:ext cx="510843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200" dirty="0">
                <a:latin typeface="Bahnschrift SemiBold" panose="020B0502040204020203" pitchFamily="34" charset="0"/>
              </a:rPr>
              <a:t>ШІ-інструменти для географії:</a:t>
            </a:r>
            <a:endParaRPr sz="5200" dirty="0">
              <a:latin typeface="Bahnschrift SemiBold" panose="020B0502040204020203" pitchFamily="34" charset="0"/>
            </a:endParaRPr>
          </a:p>
        </p:txBody>
      </p:sp>
      <p:sp>
        <p:nvSpPr>
          <p:cNvPr id="301" name="Google Shape;301;p38"/>
          <p:cNvSpPr txBox="1">
            <a:spLocks noGrp="1"/>
          </p:cNvSpPr>
          <p:nvPr>
            <p:ph type="subTitle" idx="1"/>
          </p:nvPr>
        </p:nvSpPr>
        <p:spPr>
          <a:xfrm>
            <a:off x="3356549" y="3041885"/>
            <a:ext cx="463936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Покрокова інструкція</a:t>
            </a:r>
            <a:endParaRPr dirty="0"/>
          </a:p>
        </p:txBody>
      </p:sp>
      <p:grpSp>
        <p:nvGrpSpPr>
          <p:cNvPr id="302" name="Google Shape;302;p38"/>
          <p:cNvGrpSpPr/>
          <p:nvPr/>
        </p:nvGrpSpPr>
        <p:grpSpPr>
          <a:xfrm>
            <a:off x="-717279" y="1417515"/>
            <a:ext cx="3692970" cy="3912200"/>
            <a:chOff x="411650" y="2156650"/>
            <a:chExt cx="2413075" cy="2556325"/>
          </a:xfrm>
        </p:grpSpPr>
        <p:sp>
          <p:nvSpPr>
            <p:cNvPr id="303" name="Google Shape;303;p38"/>
            <p:cNvSpPr/>
            <p:nvPr/>
          </p:nvSpPr>
          <p:spPr>
            <a:xfrm>
              <a:off x="1503675" y="2736975"/>
              <a:ext cx="253225" cy="253225"/>
            </a:xfrm>
            <a:custGeom>
              <a:avLst/>
              <a:gdLst/>
              <a:ahLst/>
              <a:cxnLst/>
              <a:rect l="l" t="t" r="r" b="b"/>
              <a:pathLst>
                <a:path w="10129" h="10129" extrusionOk="0">
                  <a:moveTo>
                    <a:pt x="5075" y="0"/>
                  </a:moveTo>
                  <a:cubicBezTo>
                    <a:pt x="2274" y="0"/>
                    <a:pt x="0" y="2274"/>
                    <a:pt x="0" y="5075"/>
                  </a:cubicBezTo>
                  <a:cubicBezTo>
                    <a:pt x="0" y="7855"/>
                    <a:pt x="2274" y="10129"/>
                    <a:pt x="5075" y="10129"/>
                  </a:cubicBezTo>
                  <a:cubicBezTo>
                    <a:pt x="7876" y="10129"/>
                    <a:pt x="10129" y="7855"/>
                    <a:pt x="10129" y="5075"/>
                  </a:cubicBezTo>
                  <a:cubicBezTo>
                    <a:pt x="10129" y="2274"/>
                    <a:pt x="7876" y="0"/>
                    <a:pt x="5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1984225" y="2412200"/>
              <a:ext cx="123325" cy="123350"/>
            </a:xfrm>
            <a:custGeom>
              <a:avLst/>
              <a:gdLst/>
              <a:ahLst/>
              <a:cxnLst/>
              <a:rect l="l" t="t" r="r" b="b"/>
              <a:pathLst>
                <a:path w="4933" h="4934" extrusionOk="0">
                  <a:moveTo>
                    <a:pt x="2476" y="1"/>
                  </a:moveTo>
                  <a:cubicBezTo>
                    <a:pt x="1096" y="1"/>
                    <a:pt x="0" y="1097"/>
                    <a:pt x="0" y="2477"/>
                  </a:cubicBezTo>
                  <a:cubicBezTo>
                    <a:pt x="0" y="3837"/>
                    <a:pt x="1096" y="4933"/>
                    <a:pt x="2476" y="4933"/>
                  </a:cubicBezTo>
                  <a:cubicBezTo>
                    <a:pt x="3836" y="4933"/>
                    <a:pt x="4932" y="3837"/>
                    <a:pt x="4932" y="2477"/>
                  </a:cubicBezTo>
                  <a:cubicBezTo>
                    <a:pt x="4932" y="1097"/>
                    <a:pt x="3836" y="1"/>
                    <a:pt x="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2395250" y="2199600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4953" h="4953" extrusionOk="0">
                  <a:moveTo>
                    <a:pt x="2477" y="0"/>
                  </a:moveTo>
                  <a:cubicBezTo>
                    <a:pt x="1117" y="0"/>
                    <a:pt x="0" y="1117"/>
                    <a:pt x="0" y="2476"/>
                  </a:cubicBezTo>
                  <a:cubicBezTo>
                    <a:pt x="0" y="3836"/>
                    <a:pt x="1117" y="4953"/>
                    <a:pt x="2477" y="4953"/>
                  </a:cubicBezTo>
                  <a:cubicBezTo>
                    <a:pt x="3836" y="4953"/>
                    <a:pt x="4953" y="3836"/>
                    <a:pt x="4953" y="2476"/>
                  </a:cubicBezTo>
                  <a:cubicBezTo>
                    <a:pt x="4953" y="1117"/>
                    <a:pt x="3836" y="0"/>
                    <a:pt x="2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2580975" y="3149000"/>
              <a:ext cx="109625" cy="109650"/>
            </a:xfrm>
            <a:custGeom>
              <a:avLst/>
              <a:gdLst/>
              <a:ahLst/>
              <a:cxnLst/>
              <a:rect l="l" t="t" r="r" b="b"/>
              <a:pathLst>
                <a:path w="4385" h="4386" extrusionOk="0">
                  <a:moveTo>
                    <a:pt x="2192" y="1"/>
                  </a:moveTo>
                  <a:cubicBezTo>
                    <a:pt x="974" y="1"/>
                    <a:pt x="0" y="975"/>
                    <a:pt x="0" y="2193"/>
                  </a:cubicBezTo>
                  <a:cubicBezTo>
                    <a:pt x="0" y="3411"/>
                    <a:pt x="974" y="4385"/>
                    <a:pt x="2192" y="4385"/>
                  </a:cubicBezTo>
                  <a:cubicBezTo>
                    <a:pt x="3410" y="4385"/>
                    <a:pt x="4384" y="3411"/>
                    <a:pt x="4384" y="2193"/>
                  </a:cubicBezTo>
                  <a:cubicBezTo>
                    <a:pt x="4384" y="975"/>
                    <a:pt x="3410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2544425" y="3129725"/>
              <a:ext cx="115725" cy="121300"/>
            </a:xfrm>
            <a:custGeom>
              <a:avLst/>
              <a:gdLst/>
              <a:ahLst/>
              <a:cxnLst/>
              <a:rect l="l" t="t" r="r" b="b"/>
              <a:pathLst>
                <a:path w="4629" h="4852" extrusionOk="0">
                  <a:moveTo>
                    <a:pt x="163" y="1"/>
                  </a:moveTo>
                  <a:cubicBezTo>
                    <a:pt x="163" y="1"/>
                    <a:pt x="1" y="2660"/>
                    <a:pt x="143" y="2944"/>
                  </a:cubicBezTo>
                  <a:cubicBezTo>
                    <a:pt x="285" y="3228"/>
                    <a:pt x="4121" y="4852"/>
                    <a:pt x="4121" y="4852"/>
                  </a:cubicBezTo>
                  <a:lnTo>
                    <a:pt x="4629" y="162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2480500" y="2812575"/>
              <a:ext cx="67500" cy="114200"/>
            </a:xfrm>
            <a:custGeom>
              <a:avLst/>
              <a:gdLst/>
              <a:ahLst/>
              <a:cxnLst/>
              <a:rect l="l" t="t" r="r" b="b"/>
              <a:pathLst>
                <a:path w="2700" h="4568" extrusionOk="0">
                  <a:moveTo>
                    <a:pt x="569" y="1"/>
                  </a:moveTo>
                  <a:lnTo>
                    <a:pt x="0" y="4568"/>
                  </a:lnTo>
                  <a:lnTo>
                    <a:pt x="2700" y="2721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2403350" y="2218375"/>
              <a:ext cx="143650" cy="198925"/>
            </a:xfrm>
            <a:custGeom>
              <a:avLst/>
              <a:gdLst/>
              <a:ahLst/>
              <a:cxnLst/>
              <a:rect l="l" t="t" r="r" b="b"/>
              <a:pathLst>
                <a:path w="5746" h="7957" extrusionOk="0">
                  <a:moveTo>
                    <a:pt x="3614" y="0"/>
                  </a:moveTo>
                  <a:lnTo>
                    <a:pt x="1" y="1401"/>
                  </a:lnTo>
                  <a:lnTo>
                    <a:pt x="3391" y="7957"/>
                  </a:lnTo>
                  <a:lnTo>
                    <a:pt x="5745" y="6942"/>
                  </a:lnTo>
                  <a:lnTo>
                    <a:pt x="3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1996900" y="2436050"/>
              <a:ext cx="212125" cy="222300"/>
            </a:xfrm>
            <a:custGeom>
              <a:avLst/>
              <a:gdLst/>
              <a:ahLst/>
              <a:cxnLst/>
              <a:rect l="l" t="t" r="r" b="b"/>
              <a:pathLst>
                <a:path w="8485" h="8892" extrusionOk="0">
                  <a:moveTo>
                    <a:pt x="3025" y="1"/>
                  </a:moveTo>
                  <a:lnTo>
                    <a:pt x="1" y="2071"/>
                  </a:lnTo>
                  <a:lnTo>
                    <a:pt x="5785" y="8891"/>
                  </a:lnTo>
                  <a:lnTo>
                    <a:pt x="8485" y="6760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1012475" y="3482900"/>
              <a:ext cx="399875" cy="387200"/>
            </a:xfrm>
            <a:custGeom>
              <a:avLst/>
              <a:gdLst/>
              <a:ahLst/>
              <a:cxnLst/>
              <a:rect l="l" t="t" r="r" b="b"/>
              <a:pathLst>
                <a:path w="15995" h="15488" extrusionOk="0">
                  <a:moveTo>
                    <a:pt x="2091" y="1"/>
                  </a:moveTo>
                  <a:lnTo>
                    <a:pt x="0" y="3147"/>
                  </a:lnTo>
                  <a:lnTo>
                    <a:pt x="15447" y="15488"/>
                  </a:lnTo>
                  <a:lnTo>
                    <a:pt x="15995" y="15163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1875125" y="2834400"/>
              <a:ext cx="613000" cy="789675"/>
            </a:xfrm>
            <a:custGeom>
              <a:avLst/>
              <a:gdLst/>
              <a:ahLst/>
              <a:cxnLst/>
              <a:rect l="l" t="t" r="r" b="b"/>
              <a:pathLst>
                <a:path w="24520" h="31587" extrusionOk="0">
                  <a:moveTo>
                    <a:pt x="11265" y="0"/>
                  </a:moveTo>
                  <a:lnTo>
                    <a:pt x="0" y="15427"/>
                  </a:lnTo>
                  <a:lnTo>
                    <a:pt x="13823" y="22247"/>
                  </a:lnTo>
                  <a:cubicBezTo>
                    <a:pt x="13823" y="22247"/>
                    <a:pt x="12057" y="24682"/>
                    <a:pt x="10656" y="27159"/>
                  </a:cubicBezTo>
                  <a:cubicBezTo>
                    <a:pt x="9362" y="29415"/>
                    <a:pt x="9617" y="31587"/>
                    <a:pt x="10656" y="31587"/>
                  </a:cubicBezTo>
                  <a:cubicBezTo>
                    <a:pt x="10757" y="31587"/>
                    <a:pt x="10866" y="31566"/>
                    <a:pt x="10981" y="31523"/>
                  </a:cubicBezTo>
                  <a:cubicBezTo>
                    <a:pt x="12280" y="31056"/>
                    <a:pt x="17862" y="26651"/>
                    <a:pt x="17862" y="26651"/>
                  </a:cubicBezTo>
                  <a:lnTo>
                    <a:pt x="24520" y="18877"/>
                  </a:lnTo>
                  <a:lnTo>
                    <a:pt x="11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2149650" y="3482900"/>
              <a:ext cx="165450" cy="139575"/>
            </a:xfrm>
            <a:custGeom>
              <a:avLst/>
              <a:gdLst/>
              <a:ahLst/>
              <a:cxnLst/>
              <a:rect l="l" t="t" r="r" b="b"/>
              <a:pathLst>
                <a:path w="6618" h="5583" extrusionOk="0">
                  <a:moveTo>
                    <a:pt x="6374" y="1"/>
                  </a:moveTo>
                  <a:lnTo>
                    <a:pt x="0" y="5583"/>
                  </a:lnTo>
                  <a:cubicBezTo>
                    <a:pt x="1137" y="5177"/>
                    <a:pt x="5521" y="1787"/>
                    <a:pt x="6617" y="914"/>
                  </a:cubicBezTo>
                  <a:lnTo>
                    <a:pt x="6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2085200" y="2710575"/>
              <a:ext cx="78175" cy="234475"/>
            </a:xfrm>
            <a:custGeom>
              <a:avLst/>
              <a:gdLst/>
              <a:ahLst/>
              <a:cxnLst/>
              <a:rect l="l" t="t" r="r" b="b"/>
              <a:pathLst>
                <a:path w="3127" h="9379" extrusionOk="0">
                  <a:moveTo>
                    <a:pt x="1056" y="1"/>
                  </a:moveTo>
                  <a:lnTo>
                    <a:pt x="0" y="9378"/>
                  </a:lnTo>
                  <a:lnTo>
                    <a:pt x="3126" y="7917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2274225" y="3170325"/>
              <a:ext cx="378825" cy="364075"/>
            </a:xfrm>
            <a:custGeom>
              <a:avLst/>
              <a:gdLst/>
              <a:ahLst/>
              <a:cxnLst/>
              <a:rect l="l" t="t" r="r" b="b"/>
              <a:pathLst>
                <a:path w="15153" h="14563" extrusionOk="0">
                  <a:moveTo>
                    <a:pt x="10728" y="0"/>
                  </a:moveTo>
                  <a:cubicBezTo>
                    <a:pt x="10728" y="0"/>
                    <a:pt x="2182" y="4364"/>
                    <a:pt x="1127" y="6617"/>
                  </a:cubicBezTo>
                  <a:cubicBezTo>
                    <a:pt x="124" y="8758"/>
                    <a:pt x="1" y="14563"/>
                    <a:pt x="1871" y="14563"/>
                  </a:cubicBezTo>
                  <a:cubicBezTo>
                    <a:pt x="1969" y="14563"/>
                    <a:pt x="2073" y="14547"/>
                    <a:pt x="2182" y="14513"/>
                  </a:cubicBezTo>
                  <a:cubicBezTo>
                    <a:pt x="4374" y="13823"/>
                    <a:pt x="15152" y="3715"/>
                    <a:pt x="15152" y="3715"/>
                  </a:cubicBezTo>
                  <a:lnTo>
                    <a:pt x="14016" y="1259"/>
                  </a:lnTo>
                  <a:lnTo>
                    <a:pt x="10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2448525" y="2879050"/>
              <a:ext cx="225825" cy="307025"/>
            </a:xfrm>
            <a:custGeom>
              <a:avLst/>
              <a:gdLst/>
              <a:ahLst/>
              <a:cxnLst/>
              <a:rect l="l" t="t" r="r" b="b"/>
              <a:pathLst>
                <a:path w="9033" h="12281" extrusionOk="0">
                  <a:moveTo>
                    <a:pt x="4364" y="1"/>
                  </a:moveTo>
                  <a:lnTo>
                    <a:pt x="0" y="610"/>
                  </a:lnTo>
                  <a:lnTo>
                    <a:pt x="3735" y="10718"/>
                  </a:lnTo>
                  <a:lnTo>
                    <a:pt x="7511" y="12281"/>
                  </a:lnTo>
                  <a:lnTo>
                    <a:pt x="9033" y="11266"/>
                  </a:lnTo>
                  <a:lnTo>
                    <a:pt x="4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2569800" y="2920150"/>
              <a:ext cx="104550" cy="250200"/>
            </a:xfrm>
            <a:custGeom>
              <a:avLst/>
              <a:gdLst/>
              <a:ahLst/>
              <a:cxnLst/>
              <a:rect l="l" t="t" r="r" b="b"/>
              <a:pathLst>
                <a:path w="4182" h="10008" extrusionOk="0">
                  <a:moveTo>
                    <a:pt x="1" y="1"/>
                  </a:moveTo>
                  <a:lnTo>
                    <a:pt x="3614" y="10007"/>
                  </a:lnTo>
                  <a:lnTo>
                    <a:pt x="4182" y="962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2409950" y="2812575"/>
              <a:ext cx="168000" cy="168000"/>
            </a:xfrm>
            <a:custGeom>
              <a:avLst/>
              <a:gdLst/>
              <a:ahLst/>
              <a:cxnLst/>
              <a:rect l="l" t="t" r="r" b="b"/>
              <a:pathLst>
                <a:path w="6720" h="6720" extrusionOk="0">
                  <a:moveTo>
                    <a:pt x="3350" y="1"/>
                  </a:moveTo>
                  <a:cubicBezTo>
                    <a:pt x="1503" y="1"/>
                    <a:pt x="1" y="1503"/>
                    <a:pt x="1" y="3370"/>
                  </a:cubicBezTo>
                  <a:cubicBezTo>
                    <a:pt x="1" y="5217"/>
                    <a:pt x="1503" y="6719"/>
                    <a:pt x="3350" y="6719"/>
                  </a:cubicBezTo>
                  <a:cubicBezTo>
                    <a:pt x="5217" y="6719"/>
                    <a:pt x="6719" y="5217"/>
                    <a:pt x="6719" y="3370"/>
                  </a:cubicBezTo>
                  <a:cubicBezTo>
                    <a:pt x="6719" y="1503"/>
                    <a:pt x="5217" y="1"/>
                    <a:pt x="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2491150" y="2812575"/>
              <a:ext cx="86800" cy="122325"/>
            </a:xfrm>
            <a:custGeom>
              <a:avLst/>
              <a:gdLst/>
              <a:ahLst/>
              <a:cxnLst/>
              <a:rect l="l" t="t" r="r" b="b"/>
              <a:pathLst>
                <a:path w="3472" h="4893" extrusionOk="0">
                  <a:moveTo>
                    <a:pt x="102" y="1"/>
                  </a:moveTo>
                  <a:cubicBezTo>
                    <a:pt x="61" y="1"/>
                    <a:pt x="41" y="21"/>
                    <a:pt x="0" y="21"/>
                  </a:cubicBezTo>
                  <a:cubicBezTo>
                    <a:pt x="1827" y="589"/>
                    <a:pt x="3147" y="2294"/>
                    <a:pt x="3147" y="4304"/>
                  </a:cubicBezTo>
                  <a:cubicBezTo>
                    <a:pt x="3147" y="4507"/>
                    <a:pt x="3126" y="4689"/>
                    <a:pt x="3106" y="4892"/>
                  </a:cubicBezTo>
                  <a:cubicBezTo>
                    <a:pt x="3329" y="4426"/>
                    <a:pt x="3471" y="3918"/>
                    <a:pt x="3471" y="3370"/>
                  </a:cubicBezTo>
                  <a:cubicBezTo>
                    <a:pt x="3471" y="1503"/>
                    <a:pt x="1949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2468825" y="3032800"/>
              <a:ext cx="112175" cy="124875"/>
            </a:xfrm>
            <a:custGeom>
              <a:avLst/>
              <a:gdLst/>
              <a:ahLst/>
              <a:cxnLst/>
              <a:rect l="l" t="t" r="r" b="b"/>
              <a:pathLst>
                <a:path w="4487" h="4995" extrusionOk="0">
                  <a:moveTo>
                    <a:pt x="995" y="1"/>
                  </a:moveTo>
                  <a:lnTo>
                    <a:pt x="0" y="2031"/>
                  </a:lnTo>
                  <a:lnTo>
                    <a:pt x="3471" y="4994"/>
                  </a:lnTo>
                  <a:lnTo>
                    <a:pt x="4486" y="2254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2241375" y="3068325"/>
              <a:ext cx="320675" cy="284350"/>
            </a:xfrm>
            <a:custGeom>
              <a:avLst/>
              <a:gdLst/>
              <a:ahLst/>
              <a:cxnLst/>
              <a:rect l="l" t="t" r="r" b="b"/>
              <a:pathLst>
                <a:path w="12827" h="11374" extrusionOk="0">
                  <a:moveTo>
                    <a:pt x="9078" y="1"/>
                  </a:moveTo>
                  <a:cubicBezTo>
                    <a:pt x="9078" y="1"/>
                    <a:pt x="1974" y="3187"/>
                    <a:pt x="918" y="5968"/>
                  </a:cubicBezTo>
                  <a:cubicBezTo>
                    <a:pt x="1" y="8323"/>
                    <a:pt x="974" y="11373"/>
                    <a:pt x="2250" y="11373"/>
                  </a:cubicBezTo>
                  <a:cubicBezTo>
                    <a:pt x="2470" y="11373"/>
                    <a:pt x="2698" y="11283"/>
                    <a:pt x="2928" y="11083"/>
                  </a:cubicBezTo>
                  <a:cubicBezTo>
                    <a:pt x="4494" y="9758"/>
                    <a:pt x="12115" y="4383"/>
                    <a:pt x="12557" y="4383"/>
                  </a:cubicBezTo>
                  <a:cubicBezTo>
                    <a:pt x="12562" y="4383"/>
                    <a:pt x="12566" y="4384"/>
                    <a:pt x="12569" y="4385"/>
                  </a:cubicBezTo>
                  <a:cubicBezTo>
                    <a:pt x="12576" y="4387"/>
                    <a:pt x="12583" y="4389"/>
                    <a:pt x="12589" y="4389"/>
                  </a:cubicBezTo>
                  <a:cubicBezTo>
                    <a:pt x="12826" y="4389"/>
                    <a:pt x="12285" y="2457"/>
                    <a:pt x="12285" y="2457"/>
                  </a:cubicBezTo>
                  <a:lnTo>
                    <a:pt x="9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2127325" y="3042950"/>
              <a:ext cx="143625" cy="232950"/>
            </a:xfrm>
            <a:custGeom>
              <a:avLst/>
              <a:gdLst/>
              <a:ahLst/>
              <a:cxnLst/>
              <a:rect l="l" t="t" r="r" b="b"/>
              <a:pathLst>
                <a:path w="5745" h="9318" extrusionOk="0">
                  <a:moveTo>
                    <a:pt x="1624" y="1"/>
                  </a:moveTo>
                  <a:lnTo>
                    <a:pt x="0" y="1016"/>
                  </a:lnTo>
                  <a:lnTo>
                    <a:pt x="3512" y="9317"/>
                  </a:lnTo>
                  <a:lnTo>
                    <a:pt x="5744" y="8018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2457150" y="2908475"/>
              <a:ext cx="146675" cy="203000"/>
            </a:xfrm>
            <a:custGeom>
              <a:avLst/>
              <a:gdLst/>
              <a:ahLst/>
              <a:cxnLst/>
              <a:rect l="l" t="t" r="r" b="b"/>
              <a:pathLst>
                <a:path w="5867" h="8120" extrusionOk="0">
                  <a:moveTo>
                    <a:pt x="2213" y="1"/>
                  </a:moveTo>
                  <a:lnTo>
                    <a:pt x="1" y="1645"/>
                  </a:lnTo>
                  <a:lnTo>
                    <a:pt x="447" y="6395"/>
                  </a:lnTo>
                  <a:lnTo>
                    <a:pt x="3938" y="8120"/>
                  </a:lnTo>
                  <a:lnTo>
                    <a:pt x="5867" y="6395"/>
                  </a:lnTo>
                  <a:lnTo>
                    <a:pt x="4628" y="1401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2103975" y="2658325"/>
              <a:ext cx="396850" cy="351675"/>
            </a:xfrm>
            <a:custGeom>
              <a:avLst/>
              <a:gdLst/>
              <a:ahLst/>
              <a:cxnLst/>
              <a:rect l="l" t="t" r="r" b="b"/>
              <a:pathLst>
                <a:path w="15874" h="14067" extrusionOk="0">
                  <a:moveTo>
                    <a:pt x="0" y="0"/>
                  </a:moveTo>
                  <a:lnTo>
                    <a:pt x="1502" y="10311"/>
                  </a:lnTo>
                  <a:lnTo>
                    <a:pt x="10961" y="14066"/>
                  </a:lnTo>
                  <a:lnTo>
                    <a:pt x="15873" y="9276"/>
                  </a:lnTo>
                  <a:lnTo>
                    <a:pt x="15589" y="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2103975" y="2658325"/>
              <a:ext cx="396850" cy="231925"/>
            </a:xfrm>
            <a:custGeom>
              <a:avLst/>
              <a:gdLst/>
              <a:ahLst/>
              <a:cxnLst/>
              <a:rect l="l" t="t" r="r" b="b"/>
              <a:pathLst>
                <a:path w="15874" h="9277" extrusionOk="0">
                  <a:moveTo>
                    <a:pt x="0" y="0"/>
                  </a:moveTo>
                  <a:lnTo>
                    <a:pt x="305" y="2091"/>
                  </a:lnTo>
                  <a:lnTo>
                    <a:pt x="14594" y="6780"/>
                  </a:lnTo>
                  <a:lnTo>
                    <a:pt x="15873" y="9276"/>
                  </a:lnTo>
                  <a:lnTo>
                    <a:pt x="15589" y="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2128325" y="2827800"/>
              <a:ext cx="303475" cy="182200"/>
            </a:xfrm>
            <a:custGeom>
              <a:avLst/>
              <a:gdLst/>
              <a:ahLst/>
              <a:cxnLst/>
              <a:rect l="l" t="t" r="r" b="b"/>
              <a:pathLst>
                <a:path w="12139" h="7288" extrusionOk="0">
                  <a:moveTo>
                    <a:pt x="1" y="1"/>
                  </a:moveTo>
                  <a:lnTo>
                    <a:pt x="528" y="3532"/>
                  </a:lnTo>
                  <a:lnTo>
                    <a:pt x="9987" y="7287"/>
                  </a:lnTo>
                  <a:lnTo>
                    <a:pt x="12139" y="53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1742675" y="2677100"/>
              <a:ext cx="369950" cy="586100"/>
            </a:xfrm>
            <a:custGeom>
              <a:avLst/>
              <a:gdLst/>
              <a:ahLst/>
              <a:cxnLst/>
              <a:rect l="l" t="t" r="r" b="b"/>
              <a:pathLst>
                <a:path w="14798" h="23444" extrusionOk="0">
                  <a:moveTo>
                    <a:pt x="14797" y="0"/>
                  </a:moveTo>
                  <a:lnTo>
                    <a:pt x="0" y="13803"/>
                  </a:lnTo>
                  <a:lnTo>
                    <a:pt x="3126" y="23444"/>
                  </a:lnTo>
                  <a:lnTo>
                    <a:pt x="7511" y="21922"/>
                  </a:lnTo>
                  <a:lnTo>
                    <a:pt x="14757" y="10250"/>
                  </a:lnTo>
                  <a:lnTo>
                    <a:pt x="147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1803050" y="2812575"/>
              <a:ext cx="308550" cy="450625"/>
            </a:xfrm>
            <a:custGeom>
              <a:avLst/>
              <a:gdLst/>
              <a:ahLst/>
              <a:cxnLst/>
              <a:rect l="l" t="t" r="r" b="b"/>
              <a:pathLst>
                <a:path w="12342" h="18025" extrusionOk="0">
                  <a:moveTo>
                    <a:pt x="12342" y="1"/>
                  </a:moveTo>
                  <a:lnTo>
                    <a:pt x="1" y="15873"/>
                  </a:lnTo>
                  <a:lnTo>
                    <a:pt x="711" y="18025"/>
                  </a:lnTo>
                  <a:lnTo>
                    <a:pt x="5096" y="16503"/>
                  </a:lnTo>
                  <a:lnTo>
                    <a:pt x="12342" y="4831"/>
                  </a:lnTo>
                  <a:lnTo>
                    <a:pt x="123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1609225" y="2745100"/>
              <a:ext cx="220750" cy="260850"/>
            </a:xfrm>
            <a:custGeom>
              <a:avLst/>
              <a:gdLst/>
              <a:ahLst/>
              <a:cxnLst/>
              <a:rect l="l" t="t" r="r" b="b"/>
              <a:pathLst>
                <a:path w="8830" h="10434" extrusionOk="0">
                  <a:moveTo>
                    <a:pt x="2619" y="0"/>
                  </a:moveTo>
                  <a:lnTo>
                    <a:pt x="0" y="3552"/>
                  </a:lnTo>
                  <a:lnTo>
                    <a:pt x="8282" y="10433"/>
                  </a:lnTo>
                  <a:lnTo>
                    <a:pt x="8830" y="9804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411650" y="3545825"/>
              <a:ext cx="987000" cy="1167150"/>
            </a:xfrm>
            <a:custGeom>
              <a:avLst/>
              <a:gdLst/>
              <a:ahLst/>
              <a:cxnLst/>
              <a:rect l="l" t="t" r="r" b="b"/>
              <a:pathLst>
                <a:path w="39480" h="46686" extrusionOk="0">
                  <a:moveTo>
                    <a:pt x="23242" y="1"/>
                  </a:moveTo>
                  <a:lnTo>
                    <a:pt x="1" y="35176"/>
                  </a:lnTo>
                  <a:lnTo>
                    <a:pt x="31462" y="46685"/>
                  </a:lnTo>
                  <a:lnTo>
                    <a:pt x="39480" y="12971"/>
                  </a:lnTo>
                  <a:lnTo>
                    <a:pt x="2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1038350" y="2851750"/>
              <a:ext cx="958575" cy="1010250"/>
            </a:xfrm>
            <a:custGeom>
              <a:avLst/>
              <a:gdLst/>
              <a:ahLst/>
              <a:cxnLst/>
              <a:rect l="l" t="t" r="r" b="b"/>
              <a:pathLst>
                <a:path w="38343" h="40410" extrusionOk="0">
                  <a:moveTo>
                    <a:pt x="20910" y="0"/>
                  </a:moveTo>
                  <a:cubicBezTo>
                    <a:pt x="20694" y="0"/>
                    <a:pt x="20501" y="24"/>
                    <a:pt x="20339" y="78"/>
                  </a:cubicBezTo>
                  <a:cubicBezTo>
                    <a:pt x="18816" y="606"/>
                    <a:pt x="17071" y="1275"/>
                    <a:pt x="16665" y="1742"/>
                  </a:cubicBezTo>
                  <a:cubicBezTo>
                    <a:pt x="15893" y="2574"/>
                    <a:pt x="15731" y="4949"/>
                    <a:pt x="14412" y="6634"/>
                  </a:cubicBezTo>
                  <a:cubicBezTo>
                    <a:pt x="13092" y="8339"/>
                    <a:pt x="0" y="24232"/>
                    <a:pt x="0" y="24232"/>
                  </a:cubicBezTo>
                  <a:lnTo>
                    <a:pt x="427" y="28210"/>
                  </a:lnTo>
                  <a:lnTo>
                    <a:pt x="14960" y="40409"/>
                  </a:lnTo>
                  <a:cubicBezTo>
                    <a:pt x="14960" y="40409"/>
                    <a:pt x="31543" y="35091"/>
                    <a:pt x="34588" y="31925"/>
                  </a:cubicBezTo>
                  <a:cubicBezTo>
                    <a:pt x="37632" y="28779"/>
                    <a:pt x="38343" y="24557"/>
                    <a:pt x="38343" y="24557"/>
                  </a:cubicBezTo>
                  <a:lnTo>
                    <a:pt x="32680" y="13555"/>
                  </a:lnTo>
                  <a:lnTo>
                    <a:pt x="31989" y="6898"/>
                  </a:lnTo>
                  <a:lnTo>
                    <a:pt x="25210" y="1255"/>
                  </a:lnTo>
                  <a:cubicBezTo>
                    <a:pt x="25210" y="1255"/>
                    <a:pt x="22480" y="0"/>
                    <a:pt x="20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1299175" y="3440950"/>
              <a:ext cx="697750" cy="400750"/>
            </a:xfrm>
            <a:custGeom>
              <a:avLst/>
              <a:gdLst/>
              <a:ahLst/>
              <a:cxnLst/>
              <a:rect l="l" t="t" r="r" b="b"/>
              <a:pathLst>
                <a:path w="27910" h="16030" extrusionOk="0">
                  <a:moveTo>
                    <a:pt x="2935" y="1"/>
                  </a:moveTo>
                  <a:cubicBezTo>
                    <a:pt x="2147" y="1"/>
                    <a:pt x="1543" y="867"/>
                    <a:pt x="1543" y="867"/>
                  </a:cubicBezTo>
                  <a:cubicBezTo>
                    <a:pt x="0" y="10305"/>
                    <a:pt x="6069" y="15238"/>
                    <a:pt x="6942" y="16029"/>
                  </a:cubicBezTo>
                  <a:cubicBezTo>
                    <a:pt x="11671" y="14426"/>
                    <a:pt x="21841" y="10772"/>
                    <a:pt x="24155" y="8357"/>
                  </a:cubicBezTo>
                  <a:cubicBezTo>
                    <a:pt x="27199" y="5211"/>
                    <a:pt x="27910" y="989"/>
                    <a:pt x="27910" y="989"/>
                  </a:cubicBezTo>
                  <a:lnTo>
                    <a:pt x="27605" y="380"/>
                  </a:lnTo>
                  <a:lnTo>
                    <a:pt x="20379" y="3424"/>
                  </a:lnTo>
                  <a:cubicBezTo>
                    <a:pt x="20379" y="3424"/>
                    <a:pt x="16034" y="1233"/>
                    <a:pt x="12989" y="1233"/>
                  </a:cubicBezTo>
                  <a:cubicBezTo>
                    <a:pt x="12113" y="1233"/>
                    <a:pt x="11345" y="1415"/>
                    <a:pt x="10819" y="1882"/>
                  </a:cubicBezTo>
                  <a:cubicBezTo>
                    <a:pt x="9940" y="2669"/>
                    <a:pt x="8969" y="2999"/>
                    <a:pt x="8031" y="2999"/>
                  </a:cubicBezTo>
                  <a:cubicBezTo>
                    <a:pt x="6477" y="2999"/>
                    <a:pt x="5012" y="2094"/>
                    <a:pt x="4202" y="867"/>
                  </a:cubicBezTo>
                  <a:cubicBezTo>
                    <a:pt x="3769" y="217"/>
                    <a:pt x="3329" y="1"/>
                    <a:pt x="2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1187525" y="3150525"/>
              <a:ext cx="162425" cy="180675"/>
            </a:xfrm>
            <a:custGeom>
              <a:avLst/>
              <a:gdLst/>
              <a:ahLst/>
              <a:cxnLst/>
              <a:rect l="l" t="t" r="r" b="b"/>
              <a:pathLst>
                <a:path w="6497" h="7227" extrusionOk="0">
                  <a:moveTo>
                    <a:pt x="6435" y="1"/>
                  </a:moveTo>
                  <a:cubicBezTo>
                    <a:pt x="6435" y="1"/>
                    <a:pt x="6029" y="1665"/>
                    <a:pt x="3959" y="4060"/>
                  </a:cubicBezTo>
                  <a:cubicBezTo>
                    <a:pt x="1868" y="6435"/>
                    <a:pt x="1" y="7227"/>
                    <a:pt x="1" y="7227"/>
                  </a:cubicBezTo>
                  <a:cubicBezTo>
                    <a:pt x="1" y="7227"/>
                    <a:pt x="3046" y="6740"/>
                    <a:pt x="4771" y="4466"/>
                  </a:cubicBezTo>
                  <a:cubicBezTo>
                    <a:pt x="6496" y="2213"/>
                    <a:pt x="6435" y="1"/>
                    <a:pt x="6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1821325" y="3009975"/>
              <a:ext cx="33000" cy="171025"/>
            </a:xfrm>
            <a:custGeom>
              <a:avLst/>
              <a:gdLst/>
              <a:ahLst/>
              <a:cxnLst/>
              <a:rect l="l" t="t" r="r" b="b"/>
              <a:pathLst>
                <a:path w="1320" h="6841" extrusionOk="0">
                  <a:moveTo>
                    <a:pt x="1" y="0"/>
                  </a:moveTo>
                  <a:lnTo>
                    <a:pt x="346" y="1502"/>
                  </a:lnTo>
                  <a:lnTo>
                    <a:pt x="589" y="6699"/>
                  </a:lnTo>
                  <a:lnTo>
                    <a:pt x="1320" y="6841"/>
                  </a:lnTo>
                  <a:lnTo>
                    <a:pt x="1320" y="6841"/>
                  </a:lnTo>
                  <a:lnTo>
                    <a:pt x="670" y="5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1442275" y="3649850"/>
              <a:ext cx="460775" cy="191850"/>
            </a:xfrm>
            <a:custGeom>
              <a:avLst/>
              <a:gdLst/>
              <a:ahLst/>
              <a:cxnLst/>
              <a:rect l="l" t="t" r="r" b="b"/>
              <a:pathLst>
                <a:path w="18431" h="7674" extrusionOk="0">
                  <a:moveTo>
                    <a:pt x="18431" y="1"/>
                  </a:moveTo>
                  <a:lnTo>
                    <a:pt x="18431" y="1"/>
                  </a:lnTo>
                  <a:cubicBezTo>
                    <a:pt x="18430" y="1"/>
                    <a:pt x="14310" y="2152"/>
                    <a:pt x="9926" y="3776"/>
                  </a:cubicBezTo>
                  <a:cubicBezTo>
                    <a:pt x="5521" y="5420"/>
                    <a:pt x="0" y="6435"/>
                    <a:pt x="0" y="6435"/>
                  </a:cubicBezTo>
                  <a:lnTo>
                    <a:pt x="1218" y="7673"/>
                  </a:lnTo>
                  <a:cubicBezTo>
                    <a:pt x="5947" y="6070"/>
                    <a:pt x="16117" y="2416"/>
                    <a:pt x="18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1130700" y="3093200"/>
              <a:ext cx="207050" cy="252225"/>
            </a:xfrm>
            <a:custGeom>
              <a:avLst/>
              <a:gdLst/>
              <a:ahLst/>
              <a:cxnLst/>
              <a:rect l="l" t="t" r="r" b="b"/>
              <a:pathLst>
                <a:path w="8282" h="10089" extrusionOk="0">
                  <a:moveTo>
                    <a:pt x="8282" y="0"/>
                  </a:moveTo>
                  <a:cubicBezTo>
                    <a:pt x="5988" y="2801"/>
                    <a:pt x="2578" y="6942"/>
                    <a:pt x="1" y="10088"/>
                  </a:cubicBezTo>
                  <a:lnTo>
                    <a:pt x="1218" y="10088"/>
                  </a:lnTo>
                  <a:lnTo>
                    <a:pt x="8282" y="1604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1674675" y="3399175"/>
              <a:ext cx="322250" cy="255225"/>
            </a:xfrm>
            <a:custGeom>
              <a:avLst/>
              <a:gdLst/>
              <a:ahLst/>
              <a:cxnLst/>
              <a:rect l="l" t="t" r="r" b="b"/>
              <a:pathLst>
                <a:path w="12890" h="10209" extrusionOk="0">
                  <a:moveTo>
                    <a:pt x="11509" y="1"/>
                  </a:moveTo>
                  <a:lnTo>
                    <a:pt x="1" y="9987"/>
                  </a:lnTo>
                  <a:cubicBezTo>
                    <a:pt x="1" y="9987"/>
                    <a:pt x="1571" y="10209"/>
                    <a:pt x="3775" y="10209"/>
                  </a:cubicBezTo>
                  <a:cubicBezTo>
                    <a:pt x="5460" y="10209"/>
                    <a:pt x="7515" y="10079"/>
                    <a:pt x="9520" y="9622"/>
                  </a:cubicBezTo>
                  <a:cubicBezTo>
                    <a:pt x="12240" y="6516"/>
                    <a:pt x="12890" y="2660"/>
                    <a:pt x="12890" y="2660"/>
                  </a:cubicBezTo>
                  <a:lnTo>
                    <a:pt x="11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1674675" y="2483750"/>
              <a:ext cx="466875" cy="506450"/>
            </a:xfrm>
            <a:custGeom>
              <a:avLst/>
              <a:gdLst/>
              <a:ahLst/>
              <a:cxnLst/>
              <a:rect l="l" t="t" r="r" b="b"/>
              <a:pathLst>
                <a:path w="18675" h="20258" extrusionOk="0">
                  <a:moveTo>
                    <a:pt x="14777" y="1"/>
                  </a:moveTo>
                  <a:lnTo>
                    <a:pt x="12220" y="224"/>
                  </a:lnTo>
                  <a:lnTo>
                    <a:pt x="1" y="10454"/>
                  </a:lnTo>
                  <a:lnTo>
                    <a:pt x="731" y="15021"/>
                  </a:lnTo>
                  <a:lnTo>
                    <a:pt x="6212" y="20258"/>
                  </a:lnTo>
                  <a:lnTo>
                    <a:pt x="7511" y="20258"/>
                  </a:lnTo>
                  <a:lnTo>
                    <a:pt x="18674" y="7734"/>
                  </a:lnTo>
                  <a:lnTo>
                    <a:pt x="18674" y="5035"/>
                  </a:lnTo>
                  <a:lnTo>
                    <a:pt x="147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2062350" y="2248825"/>
              <a:ext cx="431350" cy="358275"/>
            </a:xfrm>
            <a:custGeom>
              <a:avLst/>
              <a:gdLst/>
              <a:ahLst/>
              <a:cxnLst/>
              <a:rect l="l" t="t" r="r" b="b"/>
              <a:pathLst>
                <a:path w="17254" h="14331" extrusionOk="0">
                  <a:moveTo>
                    <a:pt x="12971" y="0"/>
                  </a:moveTo>
                  <a:lnTo>
                    <a:pt x="630" y="6658"/>
                  </a:lnTo>
                  <a:lnTo>
                    <a:pt x="1" y="8972"/>
                  </a:lnTo>
                  <a:lnTo>
                    <a:pt x="4000" y="13924"/>
                  </a:lnTo>
                  <a:lnTo>
                    <a:pt x="6374" y="14330"/>
                  </a:lnTo>
                  <a:lnTo>
                    <a:pt x="16970" y="7165"/>
                  </a:lnTo>
                  <a:lnTo>
                    <a:pt x="17254" y="4689"/>
                  </a:lnTo>
                  <a:lnTo>
                    <a:pt x="15001" y="568"/>
                  </a:lnTo>
                  <a:lnTo>
                    <a:pt x="129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2457150" y="2156650"/>
              <a:ext cx="367575" cy="240350"/>
            </a:xfrm>
            <a:custGeom>
              <a:avLst/>
              <a:gdLst/>
              <a:ahLst/>
              <a:cxnLst/>
              <a:rect l="l" t="t" r="r" b="b"/>
              <a:pathLst>
                <a:path w="14703" h="9614" extrusionOk="0">
                  <a:moveTo>
                    <a:pt x="12878" y="1"/>
                  </a:moveTo>
                  <a:cubicBezTo>
                    <a:pt x="12768" y="1"/>
                    <a:pt x="12657" y="11"/>
                    <a:pt x="12544" y="33"/>
                  </a:cubicBezTo>
                  <a:lnTo>
                    <a:pt x="1807" y="2104"/>
                  </a:lnTo>
                  <a:lnTo>
                    <a:pt x="1" y="3971"/>
                  </a:lnTo>
                  <a:lnTo>
                    <a:pt x="2132" y="8254"/>
                  </a:lnTo>
                  <a:lnTo>
                    <a:pt x="3837" y="9614"/>
                  </a:lnTo>
                  <a:lnTo>
                    <a:pt x="9967" y="7564"/>
                  </a:lnTo>
                  <a:cubicBezTo>
                    <a:pt x="12463" y="6732"/>
                    <a:pt x="14249" y="4540"/>
                    <a:pt x="14574" y="1921"/>
                  </a:cubicBezTo>
                  <a:cubicBezTo>
                    <a:pt x="14702" y="879"/>
                    <a:pt x="13874" y="1"/>
                    <a:pt x="12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1630525" y="3068325"/>
              <a:ext cx="600325" cy="554150"/>
            </a:xfrm>
            <a:custGeom>
              <a:avLst/>
              <a:gdLst/>
              <a:ahLst/>
              <a:cxnLst/>
              <a:rect l="l" t="t" r="r" b="b"/>
              <a:pathLst>
                <a:path w="24013" h="22166" extrusionOk="0">
                  <a:moveTo>
                    <a:pt x="19202" y="1"/>
                  </a:moveTo>
                  <a:lnTo>
                    <a:pt x="1" y="10068"/>
                  </a:lnTo>
                  <a:lnTo>
                    <a:pt x="6841" y="22166"/>
                  </a:lnTo>
                  <a:cubicBezTo>
                    <a:pt x="6841" y="22166"/>
                    <a:pt x="23628" y="8728"/>
                    <a:pt x="23728" y="8728"/>
                  </a:cubicBezTo>
                  <a:cubicBezTo>
                    <a:pt x="23728" y="8728"/>
                    <a:pt x="23729" y="8728"/>
                    <a:pt x="23729" y="8729"/>
                  </a:cubicBezTo>
                  <a:cubicBezTo>
                    <a:pt x="23729" y="8730"/>
                    <a:pt x="23729" y="8731"/>
                    <a:pt x="23729" y="8731"/>
                  </a:cubicBezTo>
                  <a:cubicBezTo>
                    <a:pt x="23741" y="8731"/>
                    <a:pt x="24013" y="6942"/>
                    <a:pt x="24013" y="6942"/>
                  </a:cubicBezTo>
                  <a:lnTo>
                    <a:pt x="204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2167900" y="2926925"/>
              <a:ext cx="374025" cy="324100"/>
            </a:xfrm>
            <a:custGeom>
              <a:avLst/>
              <a:gdLst/>
              <a:ahLst/>
              <a:cxnLst/>
              <a:rect l="l" t="t" r="r" b="b"/>
              <a:pathLst>
                <a:path w="14961" h="12964" extrusionOk="0">
                  <a:moveTo>
                    <a:pt x="10957" y="1"/>
                  </a:moveTo>
                  <a:cubicBezTo>
                    <a:pt x="7302" y="1"/>
                    <a:pt x="1" y="4175"/>
                    <a:pt x="1" y="4175"/>
                  </a:cubicBezTo>
                  <a:lnTo>
                    <a:pt x="1" y="5657"/>
                  </a:lnTo>
                  <a:lnTo>
                    <a:pt x="3066" y="12071"/>
                  </a:lnTo>
                  <a:lnTo>
                    <a:pt x="4629" y="12964"/>
                  </a:lnTo>
                  <a:cubicBezTo>
                    <a:pt x="4629" y="12964"/>
                    <a:pt x="10332" y="8803"/>
                    <a:pt x="11916" y="7098"/>
                  </a:cubicBezTo>
                  <a:cubicBezTo>
                    <a:pt x="13479" y="5413"/>
                    <a:pt x="14960" y="2084"/>
                    <a:pt x="12362" y="339"/>
                  </a:cubicBezTo>
                  <a:cubicBezTo>
                    <a:pt x="12011" y="103"/>
                    <a:pt x="11528" y="1"/>
                    <a:pt x="10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1742675" y="2998300"/>
              <a:ext cx="770825" cy="624175"/>
            </a:xfrm>
            <a:custGeom>
              <a:avLst/>
              <a:gdLst/>
              <a:ahLst/>
              <a:cxnLst/>
              <a:rect l="l" t="t" r="r" b="b"/>
              <a:pathLst>
                <a:path w="30833" h="24967" extrusionOk="0">
                  <a:moveTo>
                    <a:pt x="30772" y="1"/>
                  </a:moveTo>
                  <a:lnTo>
                    <a:pt x="30772" y="1"/>
                  </a:lnTo>
                  <a:cubicBezTo>
                    <a:pt x="30163" y="1198"/>
                    <a:pt x="28965" y="3086"/>
                    <a:pt x="26976" y="4527"/>
                  </a:cubicBezTo>
                  <a:cubicBezTo>
                    <a:pt x="23850" y="6780"/>
                    <a:pt x="22389" y="7511"/>
                    <a:pt x="22389" y="7511"/>
                  </a:cubicBezTo>
                  <a:lnTo>
                    <a:pt x="21678" y="5664"/>
                  </a:lnTo>
                  <a:lnTo>
                    <a:pt x="16401" y="9317"/>
                  </a:lnTo>
                  <a:lnTo>
                    <a:pt x="17862" y="10596"/>
                  </a:lnTo>
                  <a:lnTo>
                    <a:pt x="5846" y="19385"/>
                  </a:lnTo>
                  <a:cubicBezTo>
                    <a:pt x="5846" y="19385"/>
                    <a:pt x="5197" y="17741"/>
                    <a:pt x="4547" y="16624"/>
                  </a:cubicBezTo>
                  <a:cubicBezTo>
                    <a:pt x="4515" y="16566"/>
                    <a:pt x="4461" y="16539"/>
                    <a:pt x="4388" y="16539"/>
                  </a:cubicBezTo>
                  <a:cubicBezTo>
                    <a:pt x="3770" y="16539"/>
                    <a:pt x="1780" y="18516"/>
                    <a:pt x="0" y="20785"/>
                  </a:cubicBezTo>
                  <a:lnTo>
                    <a:pt x="2355" y="24967"/>
                  </a:lnTo>
                  <a:cubicBezTo>
                    <a:pt x="2355" y="24967"/>
                    <a:pt x="19142" y="11529"/>
                    <a:pt x="19242" y="11529"/>
                  </a:cubicBezTo>
                  <a:cubicBezTo>
                    <a:pt x="19242" y="11529"/>
                    <a:pt x="19243" y="11529"/>
                    <a:pt x="19243" y="11530"/>
                  </a:cubicBezTo>
                  <a:cubicBezTo>
                    <a:pt x="19243" y="11531"/>
                    <a:pt x="19243" y="11532"/>
                    <a:pt x="19243" y="11532"/>
                  </a:cubicBezTo>
                  <a:cubicBezTo>
                    <a:pt x="19255" y="11532"/>
                    <a:pt x="19527" y="9743"/>
                    <a:pt x="19527" y="9743"/>
                  </a:cubicBezTo>
                  <a:lnTo>
                    <a:pt x="19466" y="9642"/>
                  </a:lnTo>
                  <a:cubicBezTo>
                    <a:pt x="19730" y="9540"/>
                    <a:pt x="19973" y="9419"/>
                    <a:pt x="20176" y="9277"/>
                  </a:cubicBezTo>
                  <a:lnTo>
                    <a:pt x="21638" y="10109"/>
                  </a:lnTo>
                  <a:cubicBezTo>
                    <a:pt x="21638" y="10109"/>
                    <a:pt x="27341" y="5948"/>
                    <a:pt x="28925" y="4243"/>
                  </a:cubicBezTo>
                  <a:cubicBezTo>
                    <a:pt x="29899" y="3208"/>
                    <a:pt x="30833" y="1543"/>
                    <a:pt x="30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1793425" y="3269275"/>
              <a:ext cx="433375" cy="353200"/>
            </a:xfrm>
            <a:custGeom>
              <a:avLst/>
              <a:gdLst/>
              <a:ahLst/>
              <a:cxnLst/>
              <a:rect l="l" t="t" r="r" b="b"/>
              <a:pathLst>
                <a:path w="17335" h="14128" extrusionOk="0">
                  <a:moveTo>
                    <a:pt x="17334" y="0"/>
                  </a:moveTo>
                  <a:lnTo>
                    <a:pt x="0" y="13194"/>
                  </a:lnTo>
                  <a:lnTo>
                    <a:pt x="325" y="14128"/>
                  </a:lnTo>
                  <a:lnTo>
                    <a:pt x="17213" y="691"/>
                  </a:lnTo>
                  <a:lnTo>
                    <a:pt x="17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1535125" y="3314950"/>
              <a:ext cx="336475" cy="336450"/>
            </a:xfrm>
            <a:custGeom>
              <a:avLst/>
              <a:gdLst/>
              <a:ahLst/>
              <a:cxnLst/>
              <a:rect l="l" t="t" r="r" b="b"/>
              <a:pathLst>
                <a:path w="13459" h="13458" extrusionOk="0">
                  <a:moveTo>
                    <a:pt x="6719" y="0"/>
                  </a:moveTo>
                  <a:cubicBezTo>
                    <a:pt x="3005" y="0"/>
                    <a:pt x="1" y="3004"/>
                    <a:pt x="1" y="6719"/>
                  </a:cubicBezTo>
                  <a:cubicBezTo>
                    <a:pt x="1" y="10433"/>
                    <a:pt x="3005" y="13458"/>
                    <a:pt x="6719" y="13458"/>
                  </a:cubicBezTo>
                  <a:cubicBezTo>
                    <a:pt x="10434" y="13458"/>
                    <a:pt x="13458" y="10433"/>
                    <a:pt x="13458" y="6719"/>
                  </a:cubicBezTo>
                  <a:cubicBezTo>
                    <a:pt x="13458" y="3004"/>
                    <a:pt x="10434" y="0"/>
                    <a:pt x="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2111575" y="307035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6984" h="6984" extrusionOk="0">
                  <a:moveTo>
                    <a:pt x="3492" y="1"/>
                  </a:moveTo>
                  <a:cubicBezTo>
                    <a:pt x="1564" y="1"/>
                    <a:pt x="1" y="1564"/>
                    <a:pt x="1" y="3492"/>
                  </a:cubicBezTo>
                  <a:cubicBezTo>
                    <a:pt x="1" y="5420"/>
                    <a:pt x="1564" y="6983"/>
                    <a:pt x="3492" y="6983"/>
                  </a:cubicBezTo>
                  <a:cubicBezTo>
                    <a:pt x="5420" y="6983"/>
                    <a:pt x="6983" y="5420"/>
                    <a:pt x="6983" y="3492"/>
                  </a:cubicBezTo>
                  <a:cubicBezTo>
                    <a:pt x="6983" y="1564"/>
                    <a:pt x="5420" y="1"/>
                    <a:pt x="3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2127325" y="3079500"/>
              <a:ext cx="149700" cy="119775"/>
            </a:xfrm>
            <a:custGeom>
              <a:avLst/>
              <a:gdLst/>
              <a:ahLst/>
              <a:cxnLst/>
              <a:rect l="l" t="t" r="r" b="b"/>
              <a:pathLst>
                <a:path w="5988" h="4791" extrusionOk="0">
                  <a:moveTo>
                    <a:pt x="2862" y="0"/>
                  </a:moveTo>
                  <a:cubicBezTo>
                    <a:pt x="1583" y="0"/>
                    <a:pt x="467" y="772"/>
                    <a:pt x="0" y="1888"/>
                  </a:cubicBezTo>
                  <a:cubicBezTo>
                    <a:pt x="548" y="1015"/>
                    <a:pt x="1522" y="426"/>
                    <a:pt x="2639" y="426"/>
                  </a:cubicBezTo>
                  <a:cubicBezTo>
                    <a:pt x="4364" y="426"/>
                    <a:pt x="5765" y="1827"/>
                    <a:pt x="5765" y="3552"/>
                  </a:cubicBezTo>
                  <a:cubicBezTo>
                    <a:pt x="5765" y="3999"/>
                    <a:pt x="5663" y="4405"/>
                    <a:pt x="5501" y="4790"/>
                  </a:cubicBezTo>
                  <a:cubicBezTo>
                    <a:pt x="5805" y="4303"/>
                    <a:pt x="5988" y="3735"/>
                    <a:pt x="5988" y="3126"/>
                  </a:cubicBezTo>
                  <a:cubicBezTo>
                    <a:pt x="5988" y="1401"/>
                    <a:pt x="4587" y="0"/>
                    <a:pt x="2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1569625" y="3336250"/>
              <a:ext cx="279625" cy="223800"/>
            </a:xfrm>
            <a:custGeom>
              <a:avLst/>
              <a:gdLst/>
              <a:ahLst/>
              <a:cxnLst/>
              <a:rect l="l" t="t" r="r" b="b"/>
              <a:pathLst>
                <a:path w="11185" h="8952" extrusionOk="0">
                  <a:moveTo>
                    <a:pt x="5360" y="1"/>
                  </a:moveTo>
                  <a:cubicBezTo>
                    <a:pt x="2964" y="1"/>
                    <a:pt x="894" y="1462"/>
                    <a:pt x="1" y="3533"/>
                  </a:cubicBezTo>
                  <a:cubicBezTo>
                    <a:pt x="1036" y="1909"/>
                    <a:pt x="2863" y="813"/>
                    <a:pt x="4933" y="813"/>
                  </a:cubicBezTo>
                  <a:cubicBezTo>
                    <a:pt x="8140" y="813"/>
                    <a:pt x="10759" y="3431"/>
                    <a:pt x="10759" y="6638"/>
                  </a:cubicBezTo>
                  <a:cubicBezTo>
                    <a:pt x="10759" y="7470"/>
                    <a:pt x="10596" y="8242"/>
                    <a:pt x="10292" y="8952"/>
                  </a:cubicBezTo>
                  <a:cubicBezTo>
                    <a:pt x="10860" y="8059"/>
                    <a:pt x="11185" y="6983"/>
                    <a:pt x="11185" y="5846"/>
                  </a:cubicBezTo>
                  <a:cubicBezTo>
                    <a:pt x="11185" y="2619"/>
                    <a:pt x="8587" y="1"/>
                    <a:pt x="5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1324025" y="3150525"/>
              <a:ext cx="532350" cy="695225"/>
            </a:xfrm>
            <a:custGeom>
              <a:avLst/>
              <a:gdLst/>
              <a:ahLst/>
              <a:cxnLst/>
              <a:rect l="l" t="t" r="r" b="b"/>
              <a:pathLst>
                <a:path w="21294" h="27809" extrusionOk="0">
                  <a:moveTo>
                    <a:pt x="15813" y="1"/>
                  </a:moveTo>
                  <a:cubicBezTo>
                    <a:pt x="7105" y="1"/>
                    <a:pt x="1" y="7085"/>
                    <a:pt x="1" y="15813"/>
                  </a:cubicBezTo>
                  <a:cubicBezTo>
                    <a:pt x="1" y="20603"/>
                    <a:pt x="2152" y="24886"/>
                    <a:pt x="5522" y="27809"/>
                  </a:cubicBezTo>
                  <a:cubicBezTo>
                    <a:pt x="5765" y="27727"/>
                    <a:pt x="6009" y="27626"/>
                    <a:pt x="6273" y="27545"/>
                  </a:cubicBezTo>
                  <a:cubicBezTo>
                    <a:pt x="2863" y="24764"/>
                    <a:pt x="691" y="20542"/>
                    <a:pt x="691" y="15813"/>
                  </a:cubicBezTo>
                  <a:cubicBezTo>
                    <a:pt x="691" y="7450"/>
                    <a:pt x="7470" y="671"/>
                    <a:pt x="15813" y="671"/>
                  </a:cubicBezTo>
                  <a:cubicBezTo>
                    <a:pt x="17761" y="671"/>
                    <a:pt x="19608" y="1036"/>
                    <a:pt x="21293" y="1706"/>
                  </a:cubicBezTo>
                  <a:lnTo>
                    <a:pt x="21253" y="1604"/>
                  </a:lnTo>
                  <a:lnTo>
                    <a:pt x="21171" y="935"/>
                  </a:lnTo>
                  <a:cubicBezTo>
                    <a:pt x="19507" y="326"/>
                    <a:pt x="17700" y="1"/>
                    <a:pt x="1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927725" y="3772150"/>
              <a:ext cx="348625" cy="799750"/>
            </a:xfrm>
            <a:custGeom>
              <a:avLst/>
              <a:gdLst/>
              <a:ahLst/>
              <a:cxnLst/>
              <a:rect l="l" t="t" r="r" b="b"/>
              <a:pathLst>
                <a:path w="13945" h="31990" extrusionOk="0">
                  <a:moveTo>
                    <a:pt x="13945" y="0"/>
                  </a:moveTo>
                  <a:lnTo>
                    <a:pt x="0" y="3198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1773125" y="2566475"/>
              <a:ext cx="334425" cy="369425"/>
            </a:xfrm>
            <a:custGeom>
              <a:avLst/>
              <a:gdLst/>
              <a:ahLst/>
              <a:cxnLst/>
              <a:rect l="l" t="t" r="r" b="b"/>
              <a:pathLst>
                <a:path w="13377" h="14777" extrusionOk="0">
                  <a:moveTo>
                    <a:pt x="0" y="14777"/>
                  </a:moveTo>
                  <a:lnTo>
                    <a:pt x="1337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2127325" y="2341675"/>
              <a:ext cx="353200" cy="211625"/>
            </a:xfrm>
            <a:custGeom>
              <a:avLst/>
              <a:gdLst/>
              <a:ahLst/>
              <a:cxnLst/>
              <a:rect l="l" t="t" r="r" b="b"/>
              <a:pathLst>
                <a:path w="14128" h="8465" extrusionOk="0">
                  <a:moveTo>
                    <a:pt x="0" y="8465"/>
                  </a:moveTo>
                  <a:lnTo>
                    <a:pt x="1412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2492675" y="2220900"/>
              <a:ext cx="325800" cy="121300"/>
            </a:xfrm>
            <a:custGeom>
              <a:avLst/>
              <a:gdLst/>
              <a:ahLst/>
              <a:cxnLst/>
              <a:rect l="l" t="t" r="r" b="b"/>
              <a:pathLst>
                <a:path w="13032" h="4852" extrusionOk="0">
                  <a:moveTo>
                    <a:pt x="13031" y="1"/>
                  </a:moveTo>
                  <a:lnTo>
                    <a:pt x="0" y="4243"/>
                  </a:lnTo>
                  <a:lnTo>
                    <a:pt x="305" y="4852"/>
                  </a:lnTo>
                  <a:lnTo>
                    <a:pt x="12808" y="772"/>
                  </a:lnTo>
                  <a:cubicBezTo>
                    <a:pt x="12910" y="528"/>
                    <a:pt x="12971" y="265"/>
                    <a:pt x="13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1038350" y="3810725"/>
              <a:ext cx="360300" cy="902250"/>
            </a:xfrm>
            <a:custGeom>
              <a:avLst/>
              <a:gdLst/>
              <a:ahLst/>
              <a:cxnLst/>
              <a:rect l="l" t="t" r="r" b="b"/>
              <a:pathLst>
                <a:path w="14412" h="36090" extrusionOk="0">
                  <a:moveTo>
                    <a:pt x="11428" y="0"/>
                  </a:moveTo>
                  <a:lnTo>
                    <a:pt x="0" y="33735"/>
                  </a:lnTo>
                  <a:lnTo>
                    <a:pt x="6394" y="36089"/>
                  </a:lnTo>
                  <a:lnTo>
                    <a:pt x="14412" y="2375"/>
                  </a:lnTo>
                  <a:lnTo>
                    <a:pt x="114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2342475" y="3201775"/>
              <a:ext cx="310575" cy="324800"/>
            </a:xfrm>
            <a:custGeom>
              <a:avLst/>
              <a:gdLst/>
              <a:ahLst/>
              <a:cxnLst/>
              <a:rect l="l" t="t" r="r" b="b"/>
              <a:pathLst>
                <a:path w="12423" h="12992" extrusionOk="0">
                  <a:moveTo>
                    <a:pt x="11286" y="1"/>
                  </a:moveTo>
                  <a:lnTo>
                    <a:pt x="0" y="12991"/>
                  </a:lnTo>
                  <a:cubicBezTo>
                    <a:pt x="3025" y="11286"/>
                    <a:pt x="12422" y="2457"/>
                    <a:pt x="12422" y="2457"/>
                  </a:cubicBezTo>
                  <a:lnTo>
                    <a:pt x="11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2261775" y="3182500"/>
              <a:ext cx="284200" cy="170200"/>
            </a:xfrm>
            <a:custGeom>
              <a:avLst/>
              <a:gdLst/>
              <a:ahLst/>
              <a:cxnLst/>
              <a:rect l="l" t="t" r="r" b="b"/>
              <a:pathLst>
                <a:path w="11368" h="6808" extrusionOk="0">
                  <a:moveTo>
                    <a:pt x="11368" y="1"/>
                  </a:moveTo>
                  <a:lnTo>
                    <a:pt x="1" y="5176"/>
                  </a:lnTo>
                  <a:cubicBezTo>
                    <a:pt x="298" y="6128"/>
                    <a:pt x="835" y="6807"/>
                    <a:pt x="1437" y="6807"/>
                  </a:cubicBezTo>
                  <a:cubicBezTo>
                    <a:pt x="1656" y="6807"/>
                    <a:pt x="1884" y="6717"/>
                    <a:pt x="2112" y="6516"/>
                  </a:cubicBezTo>
                  <a:cubicBezTo>
                    <a:pt x="3512" y="5319"/>
                    <a:pt x="9724" y="934"/>
                    <a:pt x="1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2512450" y="2908475"/>
              <a:ext cx="91375" cy="203000"/>
            </a:xfrm>
            <a:custGeom>
              <a:avLst/>
              <a:gdLst/>
              <a:ahLst/>
              <a:cxnLst/>
              <a:rect l="l" t="t" r="r" b="b"/>
              <a:pathLst>
                <a:path w="3655" h="8120" extrusionOk="0">
                  <a:moveTo>
                    <a:pt x="1" y="1"/>
                  </a:moveTo>
                  <a:lnTo>
                    <a:pt x="1625" y="1747"/>
                  </a:lnTo>
                  <a:lnTo>
                    <a:pt x="2741" y="5684"/>
                  </a:lnTo>
                  <a:lnTo>
                    <a:pt x="1726" y="8120"/>
                  </a:lnTo>
                  <a:lnTo>
                    <a:pt x="3655" y="6395"/>
                  </a:lnTo>
                  <a:lnTo>
                    <a:pt x="2416" y="1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2162325" y="2366025"/>
              <a:ext cx="331375" cy="241075"/>
            </a:xfrm>
            <a:custGeom>
              <a:avLst/>
              <a:gdLst/>
              <a:ahLst/>
              <a:cxnLst/>
              <a:rect l="l" t="t" r="r" b="b"/>
              <a:pathLst>
                <a:path w="13255" h="9643" extrusionOk="0">
                  <a:moveTo>
                    <a:pt x="13255" y="1"/>
                  </a:moveTo>
                  <a:lnTo>
                    <a:pt x="1" y="9236"/>
                  </a:lnTo>
                  <a:lnTo>
                    <a:pt x="2375" y="9642"/>
                  </a:lnTo>
                  <a:lnTo>
                    <a:pt x="12971" y="2477"/>
                  </a:lnTo>
                  <a:lnTo>
                    <a:pt x="13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1829950" y="2609600"/>
              <a:ext cx="311600" cy="380600"/>
            </a:xfrm>
            <a:custGeom>
              <a:avLst/>
              <a:gdLst/>
              <a:ahLst/>
              <a:cxnLst/>
              <a:rect l="l" t="t" r="r" b="b"/>
              <a:pathLst>
                <a:path w="12464" h="15224" extrusionOk="0">
                  <a:moveTo>
                    <a:pt x="12463" y="1"/>
                  </a:moveTo>
                  <a:lnTo>
                    <a:pt x="1" y="15224"/>
                  </a:lnTo>
                  <a:lnTo>
                    <a:pt x="1300" y="15224"/>
                  </a:lnTo>
                  <a:lnTo>
                    <a:pt x="12463" y="2700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2510425" y="2261500"/>
              <a:ext cx="293850" cy="135500"/>
            </a:xfrm>
            <a:custGeom>
              <a:avLst/>
              <a:gdLst/>
              <a:ahLst/>
              <a:cxnLst/>
              <a:rect l="l" t="t" r="r" b="b"/>
              <a:pathLst>
                <a:path w="11754" h="5420" extrusionOk="0">
                  <a:moveTo>
                    <a:pt x="11753" y="0"/>
                  </a:moveTo>
                  <a:lnTo>
                    <a:pt x="11753" y="0"/>
                  </a:lnTo>
                  <a:cubicBezTo>
                    <a:pt x="11733" y="0"/>
                    <a:pt x="9784" y="995"/>
                    <a:pt x="7206" y="1929"/>
                  </a:cubicBezTo>
                  <a:cubicBezTo>
                    <a:pt x="4629" y="2842"/>
                    <a:pt x="1" y="4060"/>
                    <a:pt x="1" y="4060"/>
                  </a:cubicBezTo>
                  <a:lnTo>
                    <a:pt x="1706" y="5420"/>
                  </a:lnTo>
                  <a:lnTo>
                    <a:pt x="7836" y="3370"/>
                  </a:lnTo>
                  <a:cubicBezTo>
                    <a:pt x="9561" y="2802"/>
                    <a:pt x="10941" y="1563"/>
                    <a:pt x="11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2468825" y="3251000"/>
              <a:ext cx="184225" cy="177625"/>
            </a:xfrm>
            <a:custGeom>
              <a:avLst/>
              <a:gdLst/>
              <a:ahLst/>
              <a:cxnLst/>
              <a:rect l="l" t="t" r="r" b="b"/>
              <a:pathLst>
                <a:path w="7369" h="7105" extrusionOk="0">
                  <a:moveTo>
                    <a:pt x="7145" y="1"/>
                  </a:moveTo>
                  <a:lnTo>
                    <a:pt x="0" y="7105"/>
                  </a:lnTo>
                  <a:cubicBezTo>
                    <a:pt x="3552" y="4060"/>
                    <a:pt x="7368" y="488"/>
                    <a:pt x="7368" y="488"/>
                  </a:cubicBezTo>
                  <a:lnTo>
                    <a:pt x="71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2670275" y="3167775"/>
              <a:ext cx="20325" cy="69550"/>
            </a:xfrm>
            <a:custGeom>
              <a:avLst/>
              <a:gdLst/>
              <a:ahLst/>
              <a:cxnLst/>
              <a:rect l="l" t="t" r="r" b="b"/>
              <a:pathLst>
                <a:path w="813" h="2782" extrusionOk="0">
                  <a:moveTo>
                    <a:pt x="264" y="1"/>
                  </a:moveTo>
                  <a:lnTo>
                    <a:pt x="1" y="143"/>
                  </a:lnTo>
                  <a:cubicBezTo>
                    <a:pt x="346" y="590"/>
                    <a:pt x="569" y="1158"/>
                    <a:pt x="569" y="1767"/>
                  </a:cubicBezTo>
                  <a:cubicBezTo>
                    <a:pt x="569" y="2132"/>
                    <a:pt x="488" y="2477"/>
                    <a:pt x="366" y="2782"/>
                  </a:cubicBezTo>
                  <a:cubicBezTo>
                    <a:pt x="650" y="2416"/>
                    <a:pt x="812" y="1950"/>
                    <a:pt x="812" y="1442"/>
                  </a:cubicBezTo>
                  <a:cubicBezTo>
                    <a:pt x="812" y="894"/>
                    <a:pt x="609" y="387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2502325" y="2156675"/>
              <a:ext cx="313100" cy="52575"/>
            </a:xfrm>
            <a:custGeom>
              <a:avLst/>
              <a:gdLst/>
              <a:ahLst/>
              <a:cxnLst/>
              <a:rect l="l" t="t" r="r" b="b"/>
              <a:pathLst>
                <a:path w="12524" h="2103" extrusionOk="0">
                  <a:moveTo>
                    <a:pt x="11066" y="1"/>
                  </a:moveTo>
                  <a:cubicBezTo>
                    <a:pt x="10958" y="1"/>
                    <a:pt x="10848" y="11"/>
                    <a:pt x="10737" y="32"/>
                  </a:cubicBezTo>
                  <a:lnTo>
                    <a:pt x="0" y="2103"/>
                  </a:lnTo>
                  <a:lnTo>
                    <a:pt x="0" y="2103"/>
                  </a:lnTo>
                  <a:lnTo>
                    <a:pt x="12524" y="824"/>
                  </a:lnTo>
                  <a:cubicBezTo>
                    <a:pt x="12214" y="325"/>
                    <a:pt x="11670" y="1"/>
                    <a:pt x="1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2062350" y="2248825"/>
              <a:ext cx="375025" cy="224300"/>
            </a:xfrm>
            <a:custGeom>
              <a:avLst/>
              <a:gdLst/>
              <a:ahLst/>
              <a:cxnLst/>
              <a:rect l="l" t="t" r="r" b="b"/>
              <a:pathLst>
                <a:path w="15001" h="8972" extrusionOk="0">
                  <a:moveTo>
                    <a:pt x="12971" y="0"/>
                  </a:moveTo>
                  <a:lnTo>
                    <a:pt x="630" y="6658"/>
                  </a:lnTo>
                  <a:lnTo>
                    <a:pt x="1" y="8972"/>
                  </a:lnTo>
                  <a:lnTo>
                    <a:pt x="996" y="7165"/>
                  </a:lnTo>
                  <a:lnTo>
                    <a:pt x="12586" y="1116"/>
                  </a:lnTo>
                  <a:lnTo>
                    <a:pt x="15001" y="568"/>
                  </a:lnTo>
                  <a:lnTo>
                    <a:pt x="12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1674675" y="2483750"/>
              <a:ext cx="369450" cy="375550"/>
            </a:xfrm>
            <a:custGeom>
              <a:avLst/>
              <a:gdLst/>
              <a:ahLst/>
              <a:cxnLst/>
              <a:rect l="l" t="t" r="r" b="b"/>
              <a:pathLst>
                <a:path w="14778" h="15022" extrusionOk="0">
                  <a:moveTo>
                    <a:pt x="14777" y="1"/>
                  </a:moveTo>
                  <a:lnTo>
                    <a:pt x="12220" y="224"/>
                  </a:lnTo>
                  <a:lnTo>
                    <a:pt x="1" y="10454"/>
                  </a:lnTo>
                  <a:lnTo>
                    <a:pt x="731" y="15021"/>
                  </a:lnTo>
                  <a:lnTo>
                    <a:pt x="1198" y="10901"/>
                  </a:lnTo>
                  <a:lnTo>
                    <a:pt x="12382" y="1198"/>
                  </a:lnTo>
                  <a:lnTo>
                    <a:pt x="147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1355500" y="2851750"/>
              <a:ext cx="313125" cy="264300"/>
            </a:xfrm>
            <a:custGeom>
              <a:avLst/>
              <a:gdLst/>
              <a:ahLst/>
              <a:cxnLst/>
              <a:rect l="l" t="t" r="r" b="b"/>
              <a:pathLst>
                <a:path w="12525" h="10572" extrusionOk="0">
                  <a:moveTo>
                    <a:pt x="8238" y="0"/>
                  </a:moveTo>
                  <a:cubicBezTo>
                    <a:pt x="8024" y="0"/>
                    <a:pt x="7832" y="24"/>
                    <a:pt x="7673" y="78"/>
                  </a:cubicBezTo>
                  <a:cubicBezTo>
                    <a:pt x="6130" y="606"/>
                    <a:pt x="4385" y="1275"/>
                    <a:pt x="3979" y="1742"/>
                  </a:cubicBezTo>
                  <a:cubicBezTo>
                    <a:pt x="3207" y="2574"/>
                    <a:pt x="3045" y="4949"/>
                    <a:pt x="1726" y="6634"/>
                  </a:cubicBezTo>
                  <a:cubicBezTo>
                    <a:pt x="1482" y="6959"/>
                    <a:pt x="853" y="7730"/>
                    <a:pt x="0" y="8785"/>
                  </a:cubicBezTo>
                  <a:lnTo>
                    <a:pt x="528" y="10572"/>
                  </a:lnTo>
                  <a:lnTo>
                    <a:pt x="1401" y="8664"/>
                  </a:lnTo>
                  <a:cubicBezTo>
                    <a:pt x="1401" y="8664"/>
                    <a:pt x="4080" y="6269"/>
                    <a:pt x="4364" y="4726"/>
                  </a:cubicBezTo>
                  <a:cubicBezTo>
                    <a:pt x="4649" y="3183"/>
                    <a:pt x="5095" y="2716"/>
                    <a:pt x="6902" y="1539"/>
                  </a:cubicBezTo>
                  <a:cubicBezTo>
                    <a:pt x="7619" y="1072"/>
                    <a:pt x="8654" y="931"/>
                    <a:pt x="9641" y="931"/>
                  </a:cubicBezTo>
                  <a:cubicBezTo>
                    <a:pt x="11138" y="931"/>
                    <a:pt x="12524" y="1255"/>
                    <a:pt x="12524" y="1255"/>
                  </a:cubicBezTo>
                  <a:cubicBezTo>
                    <a:pt x="12524" y="1255"/>
                    <a:pt x="9794" y="0"/>
                    <a:pt x="8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1121050" y="3061225"/>
              <a:ext cx="247675" cy="295850"/>
            </a:xfrm>
            <a:custGeom>
              <a:avLst/>
              <a:gdLst/>
              <a:ahLst/>
              <a:cxnLst/>
              <a:rect l="l" t="t" r="r" b="b"/>
              <a:pathLst>
                <a:path w="9907" h="11834" extrusionOk="0">
                  <a:moveTo>
                    <a:pt x="9703" y="0"/>
                  </a:moveTo>
                  <a:cubicBezTo>
                    <a:pt x="9520" y="203"/>
                    <a:pt x="9338" y="447"/>
                    <a:pt x="9135" y="691"/>
                  </a:cubicBezTo>
                  <a:cubicBezTo>
                    <a:pt x="9196" y="1117"/>
                    <a:pt x="9236" y="1563"/>
                    <a:pt x="9236" y="2010"/>
                  </a:cubicBezTo>
                  <a:cubicBezTo>
                    <a:pt x="9236" y="6902"/>
                    <a:pt x="5380" y="10900"/>
                    <a:pt x="569" y="11144"/>
                  </a:cubicBezTo>
                  <a:cubicBezTo>
                    <a:pt x="366" y="11387"/>
                    <a:pt x="184" y="11611"/>
                    <a:pt x="1" y="11834"/>
                  </a:cubicBezTo>
                  <a:lnTo>
                    <a:pt x="82" y="11834"/>
                  </a:lnTo>
                  <a:cubicBezTo>
                    <a:pt x="5502" y="11834"/>
                    <a:pt x="9906" y="7429"/>
                    <a:pt x="9906" y="2010"/>
                  </a:cubicBezTo>
                  <a:cubicBezTo>
                    <a:pt x="9906" y="1320"/>
                    <a:pt x="9845" y="650"/>
                    <a:pt x="9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1299675" y="3850300"/>
              <a:ext cx="98975" cy="436925"/>
            </a:xfrm>
            <a:custGeom>
              <a:avLst/>
              <a:gdLst/>
              <a:ahLst/>
              <a:cxnLst/>
              <a:rect l="l" t="t" r="r" b="b"/>
              <a:pathLst>
                <a:path w="3959" h="17477" extrusionOk="0">
                  <a:moveTo>
                    <a:pt x="2984" y="0"/>
                  </a:moveTo>
                  <a:lnTo>
                    <a:pt x="1" y="17476"/>
                  </a:lnTo>
                  <a:lnTo>
                    <a:pt x="3959" y="792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1387975" y="3826450"/>
              <a:ext cx="59400" cy="35550"/>
            </a:xfrm>
            <a:custGeom>
              <a:avLst/>
              <a:gdLst/>
              <a:ahLst/>
              <a:cxnLst/>
              <a:rect l="l" t="t" r="r" b="b"/>
              <a:pathLst>
                <a:path w="2376" h="1422" extrusionOk="0">
                  <a:moveTo>
                    <a:pt x="975" y="0"/>
                  </a:moveTo>
                  <a:lnTo>
                    <a:pt x="0" y="609"/>
                  </a:lnTo>
                  <a:lnTo>
                    <a:pt x="975" y="1421"/>
                  </a:lnTo>
                  <a:lnTo>
                    <a:pt x="2375" y="954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1506200" y="2736975"/>
              <a:ext cx="131450" cy="102025"/>
            </a:xfrm>
            <a:custGeom>
              <a:avLst/>
              <a:gdLst/>
              <a:ahLst/>
              <a:cxnLst/>
              <a:rect l="l" t="t" r="r" b="b"/>
              <a:pathLst>
                <a:path w="5258" h="4081" extrusionOk="0">
                  <a:moveTo>
                    <a:pt x="4974" y="0"/>
                  </a:moveTo>
                  <a:cubicBezTo>
                    <a:pt x="2497" y="0"/>
                    <a:pt x="468" y="1746"/>
                    <a:pt x="1" y="4080"/>
                  </a:cubicBezTo>
                  <a:cubicBezTo>
                    <a:pt x="853" y="2192"/>
                    <a:pt x="2761" y="873"/>
                    <a:pt x="4974" y="873"/>
                  </a:cubicBezTo>
                  <a:lnTo>
                    <a:pt x="5055" y="873"/>
                  </a:lnTo>
                  <a:lnTo>
                    <a:pt x="5258" y="21"/>
                  </a:lnTo>
                  <a:cubicBezTo>
                    <a:pt x="5156" y="0"/>
                    <a:pt x="5075" y="0"/>
                    <a:pt x="4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1038350" y="3368725"/>
              <a:ext cx="97950" cy="188300"/>
            </a:xfrm>
            <a:custGeom>
              <a:avLst/>
              <a:gdLst/>
              <a:ahLst/>
              <a:cxnLst/>
              <a:rect l="l" t="t" r="r" b="b"/>
              <a:pathLst>
                <a:path w="3918" h="7532" extrusionOk="0">
                  <a:moveTo>
                    <a:pt x="2923" y="1"/>
                  </a:moveTo>
                  <a:lnTo>
                    <a:pt x="0" y="3553"/>
                  </a:lnTo>
                  <a:lnTo>
                    <a:pt x="427" y="7531"/>
                  </a:lnTo>
                  <a:lnTo>
                    <a:pt x="873" y="3979"/>
                  </a:lnTo>
                  <a:lnTo>
                    <a:pt x="3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411650" y="3545825"/>
              <a:ext cx="626725" cy="879425"/>
            </a:xfrm>
            <a:custGeom>
              <a:avLst/>
              <a:gdLst/>
              <a:ahLst/>
              <a:cxnLst/>
              <a:rect l="l" t="t" r="r" b="b"/>
              <a:pathLst>
                <a:path w="25069" h="35177" extrusionOk="0">
                  <a:moveTo>
                    <a:pt x="23242" y="1"/>
                  </a:moveTo>
                  <a:lnTo>
                    <a:pt x="1" y="35176"/>
                  </a:lnTo>
                  <a:lnTo>
                    <a:pt x="25068" y="1462"/>
                  </a:lnTo>
                  <a:lnTo>
                    <a:pt x="232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2167900" y="2926925"/>
              <a:ext cx="320225" cy="141425"/>
            </a:xfrm>
            <a:custGeom>
              <a:avLst/>
              <a:gdLst/>
              <a:ahLst/>
              <a:cxnLst/>
              <a:rect l="l" t="t" r="r" b="b"/>
              <a:pathLst>
                <a:path w="12809" h="5657" extrusionOk="0">
                  <a:moveTo>
                    <a:pt x="10957" y="1"/>
                  </a:moveTo>
                  <a:cubicBezTo>
                    <a:pt x="7302" y="1"/>
                    <a:pt x="1" y="4175"/>
                    <a:pt x="1" y="4175"/>
                  </a:cubicBezTo>
                  <a:lnTo>
                    <a:pt x="1" y="5657"/>
                  </a:lnTo>
                  <a:cubicBezTo>
                    <a:pt x="1" y="5657"/>
                    <a:pt x="407" y="4621"/>
                    <a:pt x="549" y="4439"/>
                  </a:cubicBezTo>
                  <a:cubicBezTo>
                    <a:pt x="691" y="4256"/>
                    <a:pt x="4629" y="2754"/>
                    <a:pt x="7673" y="1414"/>
                  </a:cubicBezTo>
                  <a:cubicBezTo>
                    <a:pt x="9231" y="719"/>
                    <a:pt x="10538" y="549"/>
                    <a:pt x="11444" y="549"/>
                  </a:cubicBezTo>
                  <a:cubicBezTo>
                    <a:pt x="12310" y="549"/>
                    <a:pt x="12809" y="704"/>
                    <a:pt x="12809" y="704"/>
                  </a:cubicBezTo>
                  <a:cubicBezTo>
                    <a:pt x="12667" y="562"/>
                    <a:pt x="12525" y="460"/>
                    <a:pt x="12362" y="339"/>
                  </a:cubicBezTo>
                  <a:cubicBezTo>
                    <a:pt x="12011" y="103"/>
                    <a:pt x="11528" y="1"/>
                    <a:pt x="10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1630525" y="3068325"/>
              <a:ext cx="516600" cy="251725"/>
            </a:xfrm>
            <a:custGeom>
              <a:avLst/>
              <a:gdLst/>
              <a:ahLst/>
              <a:cxnLst/>
              <a:rect l="l" t="t" r="r" b="b"/>
              <a:pathLst>
                <a:path w="20664" h="10069" extrusionOk="0">
                  <a:moveTo>
                    <a:pt x="19202" y="1"/>
                  </a:moveTo>
                  <a:lnTo>
                    <a:pt x="1" y="10068"/>
                  </a:lnTo>
                  <a:cubicBezTo>
                    <a:pt x="6" y="10068"/>
                    <a:pt x="11" y="10069"/>
                    <a:pt x="17" y="10069"/>
                  </a:cubicBezTo>
                  <a:cubicBezTo>
                    <a:pt x="1774" y="10069"/>
                    <a:pt x="19080" y="447"/>
                    <a:pt x="19080" y="447"/>
                  </a:cubicBezTo>
                  <a:lnTo>
                    <a:pt x="20664" y="447"/>
                  </a:lnTo>
                  <a:lnTo>
                    <a:pt x="20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2209000" y="2407125"/>
              <a:ext cx="280150" cy="199975"/>
            </a:xfrm>
            <a:custGeom>
              <a:avLst/>
              <a:gdLst/>
              <a:ahLst/>
              <a:cxnLst/>
              <a:rect l="l" t="t" r="r" b="b"/>
              <a:pathLst>
                <a:path w="11206" h="7999" extrusionOk="0">
                  <a:moveTo>
                    <a:pt x="11205" y="1"/>
                  </a:moveTo>
                  <a:lnTo>
                    <a:pt x="11205" y="1"/>
                  </a:lnTo>
                  <a:cubicBezTo>
                    <a:pt x="11144" y="21"/>
                    <a:pt x="11104" y="21"/>
                    <a:pt x="11104" y="21"/>
                  </a:cubicBezTo>
                  <a:lnTo>
                    <a:pt x="1" y="7917"/>
                  </a:lnTo>
                  <a:lnTo>
                    <a:pt x="508" y="7998"/>
                  </a:lnTo>
                  <a:lnTo>
                    <a:pt x="11104" y="833"/>
                  </a:lnTo>
                  <a:lnTo>
                    <a:pt x="112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1848225" y="2649700"/>
              <a:ext cx="293325" cy="340500"/>
            </a:xfrm>
            <a:custGeom>
              <a:avLst/>
              <a:gdLst/>
              <a:ahLst/>
              <a:cxnLst/>
              <a:rect l="l" t="t" r="r" b="b"/>
              <a:pathLst>
                <a:path w="11733" h="13620" extrusionOk="0">
                  <a:moveTo>
                    <a:pt x="11712" y="0"/>
                  </a:moveTo>
                  <a:lnTo>
                    <a:pt x="0" y="13620"/>
                  </a:lnTo>
                  <a:lnTo>
                    <a:pt x="569" y="13620"/>
                  </a:lnTo>
                  <a:lnTo>
                    <a:pt x="11732" y="1096"/>
                  </a:lnTo>
                  <a:lnTo>
                    <a:pt x="11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2544425" y="2289925"/>
              <a:ext cx="241575" cy="107075"/>
            </a:xfrm>
            <a:custGeom>
              <a:avLst/>
              <a:gdLst/>
              <a:ahLst/>
              <a:cxnLst/>
              <a:rect l="l" t="t" r="r" b="b"/>
              <a:pathLst>
                <a:path w="9663" h="4283" extrusionOk="0">
                  <a:moveTo>
                    <a:pt x="9662" y="0"/>
                  </a:moveTo>
                  <a:lnTo>
                    <a:pt x="9662" y="0"/>
                  </a:lnTo>
                  <a:cubicBezTo>
                    <a:pt x="9622" y="20"/>
                    <a:pt x="8445" y="792"/>
                    <a:pt x="6354" y="1746"/>
                  </a:cubicBezTo>
                  <a:cubicBezTo>
                    <a:pt x="5055" y="2355"/>
                    <a:pt x="2091" y="3329"/>
                    <a:pt x="1" y="3999"/>
                  </a:cubicBezTo>
                  <a:lnTo>
                    <a:pt x="346" y="4283"/>
                  </a:lnTo>
                  <a:lnTo>
                    <a:pt x="6476" y="2233"/>
                  </a:lnTo>
                  <a:cubicBezTo>
                    <a:pt x="7754" y="1807"/>
                    <a:pt x="8850" y="1015"/>
                    <a:pt x="9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1984225" y="2412200"/>
              <a:ext cx="83750" cy="57875"/>
            </a:xfrm>
            <a:custGeom>
              <a:avLst/>
              <a:gdLst/>
              <a:ahLst/>
              <a:cxnLst/>
              <a:rect l="l" t="t" r="r" b="b"/>
              <a:pathLst>
                <a:path w="3350" h="2315" extrusionOk="0">
                  <a:moveTo>
                    <a:pt x="2476" y="1"/>
                  </a:moveTo>
                  <a:cubicBezTo>
                    <a:pt x="1157" y="1"/>
                    <a:pt x="81" y="1016"/>
                    <a:pt x="0" y="2315"/>
                  </a:cubicBezTo>
                  <a:cubicBezTo>
                    <a:pt x="284" y="1259"/>
                    <a:pt x="1259" y="488"/>
                    <a:pt x="2395" y="488"/>
                  </a:cubicBezTo>
                  <a:cubicBezTo>
                    <a:pt x="2659" y="488"/>
                    <a:pt x="2923" y="549"/>
                    <a:pt x="3167" y="630"/>
                  </a:cubicBezTo>
                  <a:lnTo>
                    <a:pt x="3349" y="163"/>
                  </a:lnTo>
                  <a:cubicBezTo>
                    <a:pt x="3065" y="62"/>
                    <a:pt x="2781" y="1"/>
                    <a:pt x="2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2407425" y="2199600"/>
              <a:ext cx="83750" cy="24875"/>
            </a:xfrm>
            <a:custGeom>
              <a:avLst/>
              <a:gdLst/>
              <a:ahLst/>
              <a:cxnLst/>
              <a:rect l="l" t="t" r="r" b="b"/>
              <a:pathLst>
                <a:path w="3350" h="995" extrusionOk="0">
                  <a:moveTo>
                    <a:pt x="1990" y="0"/>
                  </a:moveTo>
                  <a:cubicBezTo>
                    <a:pt x="1178" y="0"/>
                    <a:pt x="467" y="386"/>
                    <a:pt x="0" y="995"/>
                  </a:cubicBezTo>
                  <a:cubicBezTo>
                    <a:pt x="427" y="670"/>
                    <a:pt x="954" y="487"/>
                    <a:pt x="1543" y="487"/>
                  </a:cubicBezTo>
                  <a:cubicBezTo>
                    <a:pt x="2010" y="487"/>
                    <a:pt x="2456" y="609"/>
                    <a:pt x="2842" y="832"/>
                  </a:cubicBezTo>
                  <a:cubicBezTo>
                    <a:pt x="2984" y="711"/>
                    <a:pt x="3167" y="569"/>
                    <a:pt x="3349" y="406"/>
                  </a:cubicBezTo>
                  <a:cubicBezTo>
                    <a:pt x="2964" y="163"/>
                    <a:pt x="2497" y="0"/>
                    <a:pt x="1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2270925" y="3027725"/>
              <a:ext cx="237500" cy="223300"/>
            </a:xfrm>
            <a:custGeom>
              <a:avLst/>
              <a:gdLst/>
              <a:ahLst/>
              <a:cxnLst/>
              <a:rect l="l" t="t" r="r" b="b"/>
              <a:pathLst>
                <a:path w="9500" h="8932" extrusionOk="0">
                  <a:moveTo>
                    <a:pt x="9500" y="1"/>
                  </a:moveTo>
                  <a:cubicBezTo>
                    <a:pt x="9500" y="1"/>
                    <a:pt x="7957" y="2558"/>
                    <a:pt x="6090" y="4081"/>
                  </a:cubicBezTo>
                  <a:cubicBezTo>
                    <a:pt x="4243" y="5603"/>
                    <a:pt x="0" y="8627"/>
                    <a:pt x="0" y="8627"/>
                  </a:cubicBezTo>
                  <a:lnTo>
                    <a:pt x="508" y="8932"/>
                  </a:lnTo>
                  <a:cubicBezTo>
                    <a:pt x="508" y="8932"/>
                    <a:pt x="6211" y="4771"/>
                    <a:pt x="7795" y="3066"/>
                  </a:cubicBezTo>
                  <a:cubicBezTo>
                    <a:pt x="8505" y="2294"/>
                    <a:pt x="9215" y="1178"/>
                    <a:pt x="9500" y="21"/>
                  </a:cubicBezTo>
                  <a:cubicBezTo>
                    <a:pt x="9500" y="21"/>
                    <a:pt x="9500" y="1"/>
                    <a:pt x="9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2352100" y="3157650"/>
              <a:ext cx="206925" cy="158850"/>
            </a:xfrm>
            <a:custGeom>
              <a:avLst/>
              <a:gdLst/>
              <a:ahLst/>
              <a:cxnLst/>
              <a:rect l="l" t="t" r="r" b="b"/>
              <a:pathLst>
                <a:path w="8277" h="6354" extrusionOk="0">
                  <a:moveTo>
                    <a:pt x="8140" y="0"/>
                  </a:moveTo>
                  <a:cubicBezTo>
                    <a:pt x="8140" y="0"/>
                    <a:pt x="1056" y="5014"/>
                    <a:pt x="1" y="6353"/>
                  </a:cubicBezTo>
                  <a:cubicBezTo>
                    <a:pt x="2763" y="4292"/>
                    <a:pt x="7774" y="810"/>
                    <a:pt x="8128" y="810"/>
                  </a:cubicBezTo>
                  <a:cubicBezTo>
                    <a:pt x="8133" y="810"/>
                    <a:pt x="8137" y="811"/>
                    <a:pt x="8140" y="812"/>
                  </a:cubicBezTo>
                  <a:cubicBezTo>
                    <a:pt x="8147" y="814"/>
                    <a:pt x="8153" y="815"/>
                    <a:pt x="8159" y="815"/>
                  </a:cubicBezTo>
                  <a:cubicBezTo>
                    <a:pt x="8277" y="815"/>
                    <a:pt x="8218" y="426"/>
                    <a:pt x="8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8"/>
          <p:cNvGrpSpPr/>
          <p:nvPr/>
        </p:nvGrpSpPr>
        <p:grpSpPr>
          <a:xfrm>
            <a:off x="6779025" y="349504"/>
            <a:ext cx="913425" cy="370975"/>
            <a:chOff x="6514150" y="4420266"/>
            <a:chExt cx="913425" cy="370975"/>
          </a:xfrm>
        </p:grpSpPr>
        <p:sp>
          <p:nvSpPr>
            <p:cNvPr id="383" name="Google Shape;383;p38"/>
            <p:cNvSpPr/>
            <p:nvPr/>
          </p:nvSpPr>
          <p:spPr>
            <a:xfrm>
              <a:off x="6938875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6514150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38"/>
          <p:cNvSpPr/>
          <p:nvPr/>
        </p:nvSpPr>
        <p:spPr>
          <a:xfrm>
            <a:off x="2086350" y="823325"/>
            <a:ext cx="1270200" cy="1270200"/>
          </a:xfrm>
          <a:prstGeom prst="ellipse">
            <a:avLst/>
          </a:prstGeom>
          <a:solidFill>
            <a:schemeClr val="accent1">
              <a:alpha val="359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38"/>
          <p:cNvGrpSpPr/>
          <p:nvPr/>
        </p:nvGrpSpPr>
        <p:grpSpPr>
          <a:xfrm>
            <a:off x="3091863" y="1052012"/>
            <a:ext cx="537556" cy="136576"/>
            <a:chOff x="2641350" y="846250"/>
            <a:chExt cx="413600" cy="105075"/>
          </a:xfrm>
        </p:grpSpPr>
        <p:sp>
          <p:nvSpPr>
            <p:cNvPr id="387" name="Google Shape;387;p38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1" name="Google Shape;391;p38"/>
          <p:cNvCxnSpPr/>
          <p:nvPr/>
        </p:nvCxnSpPr>
        <p:spPr>
          <a:xfrm rot="10800000" flipH="1">
            <a:off x="3459250" y="3707110"/>
            <a:ext cx="4990500" cy="11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38"/>
          <p:cNvSpPr txBox="1">
            <a:spLocks noGrp="1"/>
          </p:cNvSpPr>
          <p:nvPr>
            <p:ph type="subTitle" idx="2"/>
          </p:nvPr>
        </p:nvSpPr>
        <p:spPr>
          <a:xfrm>
            <a:off x="3356550" y="3840335"/>
            <a:ext cx="4412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ЦП РПП ВМР, КЗ ВЛ №20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Карти</a:t>
            </a:r>
            <a:endParaRPr dirty="0"/>
          </a:p>
        </p:txBody>
      </p:sp>
      <p:grpSp>
        <p:nvGrpSpPr>
          <p:cNvPr id="678" name="Google Shape;678;p50"/>
          <p:cNvGrpSpPr/>
          <p:nvPr/>
        </p:nvGrpSpPr>
        <p:grpSpPr>
          <a:xfrm>
            <a:off x="2025570" y="1643930"/>
            <a:ext cx="4575009" cy="2437274"/>
            <a:chOff x="233350" y="949250"/>
            <a:chExt cx="7137300" cy="3802300"/>
          </a:xfrm>
        </p:grpSpPr>
        <p:sp>
          <p:nvSpPr>
            <p:cNvPr id="679" name="Google Shape;679;p50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0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0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0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0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0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0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0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0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0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0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0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0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0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0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0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0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0" name="Google Shape;730;p50"/>
          <p:cNvSpPr txBox="1"/>
          <p:nvPr/>
        </p:nvSpPr>
        <p:spPr>
          <a:xfrm>
            <a:off x="841500" y="2948875"/>
            <a:ext cx="20169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Хай він охарактеризує будь-яку карту</a:t>
            </a:r>
            <a:endParaRPr b="1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31" name="Google Shape;731;p50"/>
          <p:cNvSpPr txBox="1"/>
          <p:nvPr/>
        </p:nvSpPr>
        <p:spPr>
          <a:xfrm>
            <a:off x="841491" y="3461579"/>
            <a:ext cx="20169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І створить до неї завдання</a:t>
            </a:r>
            <a:endParaRPr dirty="0">
              <a:solidFill>
                <a:schemeClr val="accen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32" name="Google Shape;732;p50"/>
          <p:cNvSpPr txBox="1"/>
          <p:nvPr/>
        </p:nvSpPr>
        <p:spPr>
          <a:xfrm>
            <a:off x="6285541" y="2067216"/>
            <a:ext cx="2016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І навпаки</a:t>
            </a:r>
            <a:endParaRPr sz="2000" b="1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33" name="Google Shape;733;p50"/>
          <p:cNvSpPr txBox="1"/>
          <p:nvPr/>
        </p:nvSpPr>
        <p:spPr>
          <a:xfrm>
            <a:off x="6313411" y="2475490"/>
            <a:ext cx="20169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Хай за аналізом інформації допоможе підібрати карту і іншу візуалізацію</a:t>
            </a:r>
            <a:endParaRPr dirty="0">
              <a:solidFill>
                <a:schemeClr val="accen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34" name="Google Shape;734;p50"/>
          <p:cNvSpPr/>
          <p:nvPr/>
        </p:nvSpPr>
        <p:spPr>
          <a:xfrm>
            <a:off x="2247674" y="1769861"/>
            <a:ext cx="939600" cy="9396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50"/>
          <p:cNvSpPr/>
          <p:nvPr/>
        </p:nvSpPr>
        <p:spPr>
          <a:xfrm>
            <a:off x="5883862" y="2156498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6" name="Google Shape;736;p50"/>
          <p:cNvCxnSpPr>
            <a:stCxn id="730" idx="0"/>
            <a:endCxn id="734" idx="2"/>
          </p:cNvCxnSpPr>
          <p:nvPr/>
        </p:nvCxnSpPr>
        <p:spPr>
          <a:xfrm rot="-5400000">
            <a:off x="1694250" y="2395375"/>
            <a:ext cx="709200" cy="3978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Google Shape;737;p50"/>
          <p:cNvCxnSpPr>
            <a:stCxn id="732" idx="0"/>
            <a:endCxn id="735" idx="0"/>
          </p:cNvCxnSpPr>
          <p:nvPr/>
        </p:nvCxnSpPr>
        <p:spPr>
          <a:xfrm rot="5400000">
            <a:off x="6644641" y="1507266"/>
            <a:ext cx="89400" cy="1209300"/>
          </a:xfrm>
          <a:prstGeom prst="bentConnector3">
            <a:avLst>
              <a:gd name="adj1" fmla="val -26635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8" name="Google Shape;738;p50"/>
          <p:cNvGrpSpPr/>
          <p:nvPr/>
        </p:nvGrpSpPr>
        <p:grpSpPr>
          <a:xfrm>
            <a:off x="5978950" y="637742"/>
            <a:ext cx="3397850" cy="187275"/>
            <a:chOff x="-3237675" y="-1132050"/>
            <a:chExt cx="3397850" cy="187275"/>
          </a:xfrm>
        </p:grpSpPr>
        <p:sp>
          <p:nvSpPr>
            <p:cNvPr id="739" name="Google Shape;739;p50"/>
            <p:cNvSpPr/>
            <p:nvPr/>
          </p:nvSpPr>
          <p:spPr>
            <a:xfrm>
              <a:off x="-37875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29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-787250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-1195725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-16042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-2012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-242120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-28291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39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6" y="690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-32376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Основні </a:t>
            </a:r>
            <a:r>
              <a:rPr lang="en-US" dirty="0"/>
              <a:t>AI</a:t>
            </a:r>
            <a:r>
              <a:rPr lang="uk-UA" dirty="0"/>
              <a:t>-Чат-боти</a:t>
            </a:r>
            <a:endParaRPr dirty="0"/>
          </a:p>
        </p:txBody>
      </p:sp>
      <p:grpSp>
        <p:nvGrpSpPr>
          <p:cNvPr id="399" name="Google Shape;399;p39"/>
          <p:cNvGrpSpPr/>
          <p:nvPr/>
        </p:nvGrpSpPr>
        <p:grpSpPr>
          <a:xfrm>
            <a:off x="8026698" y="4713214"/>
            <a:ext cx="781084" cy="198455"/>
            <a:chOff x="2641350" y="846250"/>
            <a:chExt cx="413600" cy="105075"/>
          </a:xfrm>
        </p:grpSpPr>
        <p:sp>
          <p:nvSpPr>
            <p:cNvPr id="400" name="Google Shape;400;p39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hatGPT: Easily Explained">
            <a:extLst>
              <a:ext uri="{FF2B5EF4-FFF2-40B4-BE49-F238E27FC236}">
                <a16:creationId xmlns:a16="http://schemas.microsoft.com/office/drawing/2014/main" id="{FCDD9D25-6C5B-4053-986C-37E37181E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357311"/>
            <a:ext cx="1857377" cy="18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E0B246-2126-4B9C-A1CB-301D6FB0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02" y="1886287"/>
            <a:ext cx="2850356" cy="2850356"/>
          </a:xfrm>
          <a:prstGeom prst="rect">
            <a:avLst/>
          </a:prstGeom>
        </p:spPr>
      </p:pic>
      <p:pic>
        <p:nvPicPr>
          <p:cNvPr id="1028" name="Picture 4" descr="Google Gemini icon SVG Vector &amp; PNG Free Download | UXWing">
            <a:extLst>
              <a:ext uri="{FF2B5EF4-FFF2-40B4-BE49-F238E27FC236}">
                <a16:creationId xmlns:a16="http://schemas.microsoft.com/office/drawing/2014/main" id="{A48AB365-0F88-4561-A06E-34C750C1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8" b="93778" l="6667" r="90667">
                        <a14:foregroundMark x1="51111" y1="6222" x2="51111" y2="6222"/>
                        <a14:foregroundMark x1="91111" y1="49778" x2="91111" y2="49778"/>
                        <a14:foregroundMark x1="50222" y1="91111" x2="50667" y2="93778"/>
                        <a14:foregroundMark x1="6667" y1="50667" x2="6667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21" y="1216008"/>
            <a:ext cx="2700337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4574CD6-15B7-4B74-A2A0-3767EAF3A685}"/>
              </a:ext>
            </a:extLst>
          </p:cNvPr>
          <p:cNvSpPr/>
          <p:nvPr/>
        </p:nvSpPr>
        <p:spPr>
          <a:xfrm>
            <a:off x="669400" y="3246497"/>
            <a:ext cx="257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7"/>
              </a:rPr>
              <a:t>https://chatgpt.com/auth/login</a:t>
            </a:r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E48ABDD-3039-4BF6-8735-06930885765D}"/>
              </a:ext>
            </a:extLst>
          </p:cNvPr>
          <p:cNvSpPr/>
          <p:nvPr/>
        </p:nvSpPr>
        <p:spPr>
          <a:xfrm>
            <a:off x="2371725" y="465005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hlinkClick r:id="rId8"/>
              </a:rPr>
              <a:t>https://copilot.microsoft.com/chats/D1ovSg3DKz6gsJvkywsWm</a:t>
            </a:r>
            <a:r>
              <a:rPr lang="en-US" dirty="0"/>
              <a:t> </a:t>
            </a:r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2BE0939-AC5F-4029-910A-63070EC5F6C6}"/>
              </a:ext>
            </a:extLst>
          </p:cNvPr>
          <p:cNvSpPr/>
          <p:nvPr/>
        </p:nvSpPr>
        <p:spPr>
          <a:xfrm>
            <a:off x="5799070" y="3753358"/>
            <a:ext cx="256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hlinkClick r:id="rId9"/>
              </a:rPr>
              <a:t>https://gemini.google.com/app/1ba5e4bcbbfc87f9</a:t>
            </a:r>
            <a:r>
              <a:rPr lang="en-US" dirty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"/>
          <p:cNvSpPr/>
          <p:nvPr/>
        </p:nvSpPr>
        <p:spPr>
          <a:xfrm>
            <a:off x="6037030" y="2922741"/>
            <a:ext cx="2495100" cy="179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0"/>
          <p:cNvSpPr/>
          <p:nvPr/>
        </p:nvSpPr>
        <p:spPr>
          <a:xfrm>
            <a:off x="6037192" y="1059641"/>
            <a:ext cx="2495100" cy="179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"/>
          <p:cNvSpPr/>
          <p:nvPr/>
        </p:nvSpPr>
        <p:spPr>
          <a:xfrm>
            <a:off x="3336167" y="2922741"/>
            <a:ext cx="2495100" cy="179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/>
          <p:nvPr/>
        </p:nvSpPr>
        <p:spPr>
          <a:xfrm>
            <a:off x="3336167" y="1059641"/>
            <a:ext cx="2495100" cy="179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623637" y="2922741"/>
            <a:ext cx="2495100" cy="179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p40"/>
          <p:cNvSpPr/>
          <p:nvPr/>
        </p:nvSpPr>
        <p:spPr>
          <a:xfrm>
            <a:off x="623800" y="1059641"/>
            <a:ext cx="2495100" cy="179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subTitle" idx="1"/>
          </p:nvPr>
        </p:nvSpPr>
        <p:spPr>
          <a:xfrm>
            <a:off x="720000" y="226124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Вчимось перевіряти факти</a:t>
            </a:r>
            <a:endParaRPr dirty="0"/>
          </a:p>
        </p:txBody>
      </p:sp>
      <p:sp>
        <p:nvSpPr>
          <p:cNvPr id="415" name="Google Shape;415;p40"/>
          <p:cNvSpPr txBox="1">
            <a:spLocks noGrp="1"/>
          </p:cNvSpPr>
          <p:nvPr>
            <p:ph type="title"/>
          </p:nvPr>
        </p:nvSpPr>
        <p:spPr>
          <a:xfrm>
            <a:off x="720000" y="1621208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Факт-</a:t>
            </a:r>
            <a:r>
              <a:rPr lang="uk-UA" dirty="0" err="1"/>
              <a:t>чекінг</a:t>
            </a:r>
            <a:endParaRPr dirty="0"/>
          </a:p>
        </p:txBody>
      </p:sp>
      <p:sp>
        <p:nvSpPr>
          <p:cNvPr id="416" name="Google Shape;416;p40"/>
          <p:cNvSpPr txBox="1">
            <a:spLocks noGrp="1"/>
          </p:cNvSpPr>
          <p:nvPr>
            <p:ph type="title" idx="2"/>
          </p:nvPr>
        </p:nvSpPr>
        <p:spPr>
          <a:xfrm>
            <a:off x="720000" y="1158483"/>
            <a:ext cx="9246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417" name="Google Shape;417;p40"/>
          <p:cNvSpPr txBox="1">
            <a:spLocks noGrp="1"/>
          </p:cNvSpPr>
          <p:nvPr>
            <p:ph type="title" idx="3"/>
          </p:nvPr>
        </p:nvSpPr>
        <p:spPr>
          <a:xfrm>
            <a:off x="3403800" y="1621216"/>
            <a:ext cx="23364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Помічник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title" idx="4"/>
          </p:nvPr>
        </p:nvSpPr>
        <p:spPr>
          <a:xfrm>
            <a:off x="3403800" y="1158483"/>
            <a:ext cx="9234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419" name="Google Shape;419;p40"/>
          <p:cNvSpPr txBox="1">
            <a:spLocks noGrp="1"/>
          </p:cNvSpPr>
          <p:nvPr>
            <p:ph type="subTitle" idx="5"/>
          </p:nvPr>
        </p:nvSpPr>
        <p:spPr>
          <a:xfrm>
            <a:off x="3403800" y="226124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Позмагаємось на компетентність</a:t>
            </a:r>
            <a:endParaRPr dirty="0"/>
          </a:p>
        </p:txBody>
      </p:sp>
      <p:sp>
        <p:nvSpPr>
          <p:cNvPr id="420" name="Google Shape;420;p40"/>
          <p:cNvSpPr txBox="1">
            <a:spLocks noGrp="1"/>
          </p:cNvSpPr>
          <p:nvPr>
            <p:ph type="title" idx="6"/>
          </p:nvPr>
        </p:nvSpPr>
        <p:spPr>
          <a:xfrm>
            <a:off x="6087600" y="1621208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Аналіз на воду</a:t>
            </a:r>
            <a:endParaRPr dirty="0"/>
          </a:p>
        </p:txBody>
      </p:sp>
      <p:sp>
        <p:nvSpPr>
          <p:cNvPr id="421" name="Google Shape;421;p40"/>
          <p:cNvSpPr txBox="1">
            <a:spLocks noGrp="1"/>
          </p:cNvSpPr>
          <p:nvPr>
            <p:ph type="title" idx="7"/>
          </p:nvPr>
        </p:nvSpPr>
        <p:spPr>
          <a:xfrm>
            <a:off x="6087600" y="1158483"/>
            <a:ext cx="9234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422" name="Google Shape;422;p40"/>
          <p:cNvSpPr txBox="1">
            <a:spLocks noGrp="1"/>
          </p:cNvSpPr>
          <p:nvPr>
            <p:ph type="subTitle" idx="8"/>
          </p:nvPr>
        </p:nvSpPr>
        <p:spPr>
          <a:xfrm>
            <a:off x="6087600" y="2261249"/>
            <a:ext cx="2495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«</a:t>
            </a:r>
            <a:r>
              <a:rPr lang="uk-UA" dirty="0" err="1"/>
              <a:t>Джинса</a:t>
            </a:r>
            <a:r>
              <a:rPr lang="uk-UA" dirty="0"/>
              <a:t>», «водичка», інші способи</a:t>
            </a:r>
            <a:endParaRPr dirty="0"/>
          </a:p>
        </p:txBody>
      </p:sp>
      <p:sp>
        <p:nvSpPr>
          <p:cNvPr id="423" name="Google Shape;423;p40"/>
          <p:cNvSpPr txBox="1">
            <a:spLocks noGrp="1"/>
          </p:cNvSpPr>
          <p:nvPr>
            <p:ph type="title" idx="9"/>
          </p:nvPr>
        </p:nvSpPr>
        <p:spPr>
          <a:xfrm>
            <a:off x="720000" y="3475466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2"/>
                </a:solidFill>
              </a:rPr>
              <a:t>Для уроку</a:t>
            </a:r>
          </a:p>
        </p:txBody>
      </p:sp>
      <p:sp>
        <p:nvSpPr>
          <p:cNvPr id="424" name="Google Shape;424;p40"/>
          <p:cNvSpPr txBox="1">
            <a:spLocks noGrp="1"/>
          </p:cNvSpPr>
          <p:nvPr>
            <p:ph type="title" idx="13"/>
          </p:nvPr>
        </p:nvSpPr>
        <p:spPr>
          <a:xfrm>
            <a:off x="720000" y="3012741"/>
            <a:ext cx="923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425" name="Google Shape;425;p40"/>
          <p:cNvSpPr txBox="1">
            <a:spLocks noGrp="1"/>
          </p:cNvSpPr>
          <p:nvPr>
            <p:ph type="subTitle" idx="14"/>
          </p:nvPr>
        </p:nvSpPr>
        <p:spPr>
          <a:xfrm>
            <a:off x="720000" y="41155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Тут все зрозуміло</a:t>
            </a:r>
          </a:p>
        </p:txBody>
      </p:sp>
      <p:sp>
        <p:nvSpPr>
          <p:cNvPr id="426" name="Google Shape;426;p40"/>
          <p:cNvSpPr txBox="1">
            <a:spLocks noGrp="1"/>
          </p:cNvSpPr>
          <p:nvPr>
            <p:ph type="title" idx="15"/>
          </p:nvPr>
        </p:nvSpPr>
        <p:spPr>
          <a:xfrm>
            <a:off x="3403800" y="3475466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2"/>
                </a:solidFill>
              </a:rPr>
              <a:t>Підміна понять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27" name="Google Shape;427;p40"/>
          <p:cNvSpPr txBox="1">
            <a:spLocks noGrp="1"/>
          </p:cNvSpPr>
          <p:nvPr>
            <p:ph type="title" idx="16"/>
          </p:nvPr>
        </p:nvSpPr>
        <p:spPr>
          <a:xfrm>
            <a:off x="3403800" y="3012741"/>
            <a:ext cx="923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05.</a:t>
            </a:r>
            <a:endParaRPr dirty="0"/>
          </a:p>
        </p:txBody>
      </p:sp>
      <p:sp>
        <p:nvSpPr>
          <p:cNvPr id="428" name="Google Shape;428;p40"/>
          <p:cNvSpPr txBox="1">
            <a:spLocks noGrp="1"/>
          </p:cNvSpPr>
          <p:nvPr>
            <p:ph type="subTitle" idx="17"/>
          </p:nvPr>
        </p:nvSpPr>
        <p:spPr>
          <a:xfrm>
            <a:off x="3403800" y="41155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Підемо на сторону учнів</a:t>
            </a:r>
            <a:endParaRPr dirty="0"/>
          </a:p>
        </p:txBody>
      </p:sp>
      <p:sp>
        <p:nvSpPr>
          <p:cNvPr id="429" name="Google Shape;429;p40"/>
          <p:cNvSpPr txBox="1">
            <a:spLocks noGrp="1"/>
          </p:cNvSpPr>
          <p:nvPr>
            <p:ph type="title" idx="18"/>
          </p:nvPr>
        </p:nvSpPr>
        <p:spPr>
          <a:xfrm>
            <a:off x="6087600" y="3475466"/>
            <a:ext cx="23364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2"/>
                </a:solidFill>
              </a:rPr>
              <a:t>Допомога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30" name="Google Shape;430;p40"/>
          <p:cNvSpPr txBox="1">
            <a:spLocks noGrp="1"/>
          </p:cNvSpPr>
          <p:nvPr>
            <p:ph type="title" idx="19"/>
          </p:nvPr>
        </p:nvSpPr>
        <p:spPr>
          <a:xfrm>
            <a:off x="6087600" y="3012741"/>
            <a:ext cx="923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06.</a:t>
            </a:r>
            <a:endParaRPr/>
          </a:p>
        </p:txBody>
      </p:sp>
      <p:sp>
        <p:nvSpPr>
          <p:cNvPr id="431" name="Google Shape;431;p40"/>
          <p:cNvSpPr txBox="1">
            <a:spLocks noGrp="1"/>
          </p:cNvSpPr>
          <p:nvPr>
            <p:ph type="subTitle" idx="20"/>
          </p:nvPr>
        </p:nvSpPr>
        <p:spPr>
          <a:xfrm>
            <a:off x="6087600" y="41155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Візьмемо не тільки книжки</a:t>
            </a:r>
            <a:endParaRPr dirty="0"/>
          </a:p>
        </p:txBody>
      </p:sp>
      <p:sp>
        <p:nvSpPr>
          <p:cNvPr id="432" name="Google Shape;432;p40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Що будемо робити?</a:t>
            </a:r>
            <a:endParaRPr dirty="0"/>
          </a:p>
        </p:txBody>
      </p:sp>
      <p:sp>
        <p:nvSpPr>
          <p:cNvPr id="433" name="Google Shape;433;p40"/>
          <p:cNvSpPr/>
          <p:nvPr/>
        </p:nvSpPr>
        <p:spPr>
          <a:xfrm>
            <a:off x="8262473" y="1570679"/>
            <a:ext cx="549900" cy="549900"/>
          </a:xfrm>
          <a:prstGeom prst="ellipse">
            <a:avLst/>
          </a:prstGeom>
          <a:solidFill>
            <a:schemeClr val="accent1">
              <a:alpha val="359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0"/>
          <p:cNvSpPr/>
          <p:nvPr/>
        </p:nvSpPr>
        <p:spPr>
          <a:xfrm>
            <a:off x="1402060" y="500977"/>
            <a:ext cx="796500" cy="796500"/>
          </a:xfrm>
          <a:prstGeom prst="ellipse">
            <a:avLst/>
          </a:prstGeom>
          <a:solidFill>
            <a:schemeClr val="accent1">
              <a:alpha val="359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40"/>
          <p:cNvGrpSpPr/>
          <p:nvPr/>
        </p:nvGrpSpPr>
        <p:grpSpPr>
          <a:xfrm rot="10800000">
            <a:off x="1186863" y="823412"/>
            <a:ext cx="537556" cy="136576"/>
            <a:chOff x="2641350" y="846250"/>
            <a:chExt cx="413600" cy="105075"/>
          </a:xfrm>
        </p:grpSpPr>
        <p:sp>
          <p:nvSpPr>
            <p:cNvPr id="436" name="Google Shape;436;p40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Наші питання</a:t>
            </a:r>
            <a:endParaRPr dirty="0"/>
          </a:p>
        </p:txBody>
      </p:sp>
      <p:sp>
        <p:nvSpPr>
          <p:cNvPr id="445" name="Google Shape;445;p41"/>
          <p:cNvSpPr/>
          <p:nvPr/>
        </p:nvSpPr>
        <p:spPr>
          <a:xfrm>
            <a:off x="1050132" y="1168200"/>
            <a:ext cx="7373868" cy="34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1"/>
          <p:cNvSpPr txBox="1">
            <a:spLocks noGrp="1"/>
          </p:cNvSpPr>
          <p:nvPr>
            <p:ph type="subTitle" idx="1"/>
          </p:nvPr>
        </p:nvSpPr>
        <p:spPr>
          <a:xfrm>
            <a:off x="1414463" y="1387258"/>
            <a:ext cx="6679405" cy="2463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uk-UA" sz="1800" dirty="0">
                <a:solidFill>
                  <a:schemeClr val="accent2"/>
                </a:solidFill>
              </a:rPr>
              <a:t>1. Який найбільший металургійний комбінат Приазов’я?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uk-UA" sz="1800" dirty="0"/>
              <a:t>2. Яка найбільша ТЕС на заході України?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uk-UA" sz="1800" dirty="0">
                <a:solidFill>
                  <a:schemeClr val="accent2"/>
                </a:solidFill>
              </a:rPr>
              <a:t>3. </a:t>
            </a:r>
            <a:r>
              <a:rPr lang="uk-UA" sz="1800" dirty="0"/>
              <a:t>Яка змія в рекламі </a:t>
            </a:r>
            <a:r>
              <a:rPr lang="uk-UA" sz="1800" dirty="0" err="1"/>
              <a:t>Ґуччі</a:t>
            </a:r>
            <a:r>
              <a:rPr lang="uk-UA" sz="1800" dirty="0"/>
              <a:t>?</a:t>
            </a:r>
          </a:p>
          <a:p>
            <a:pPr marL="0" lvl="0" indent="0">
              <a:buClr>
                <a:schemeClr val="hlink"/>
              </a:buClr>
              <a:buSzPts val="1100"/>
              <a:buNone/>
            </a:pPr>
            <a:r>
              <a:rPr lang="uk-UA" sz="1800" dirty="0"/>
              <a:t>4. Який природний </a:t>
            </a:r>
            <a:r>
              <a:rPr lang="uk-UA" sz="1800" dirty="0" err="1"/>
              <a:t>біом</a:t>
            </a:r>
            <a:r>
              <a:rPr lang="uk-UA" sz="1800" dirty="0"/>
              <a:t> сьогодні є найбільш вразливим до наслідків глобалізації та масового туризму, враховуючи як прямий фізичний вплив, так і опосередковані зміни в екосистемах, і чи існують географічно специфічні стратегії для мінімізації цього впливу, які є найбільш ефективними?</a:t>
            </a:r>
          </a:p>
        </p:txBody>
      </p:sp>
      <p:cxnSp>
        <p:nvCxnSpPr>
          <p:cNvPr id="447" name="Google Shape;447;p41"/>
          <p:cNvCxnSpPr/>
          <p:nvPr/>
        </p:nvCxnSpPr>
        <p:spPr>
          <a:xfrm rot="10800000" flipH="1">
            <a:off x="3459250" y="3912850"/>
            <a:ext cx="4990500" cy="11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8" name="Google Shape;448;p41"/>
          <p:cNvGrpSpPr/>
          <p:nvPr/>
        </p:nvGrpSpPr>
        <p:grpSpPr>
          <a:xfrm>
            <a:off x="2284813" y="3850262"/>
            <a:ext cx="537556" cy="136576"/>
            <a:chOff x="2641350" y="846250"/>
            <a:chExt cx="413600" cy="105075"/>
          </a:xfrm>
        </p:grpSpPr>
        <p:sp>
          <p:nvSpPr>
            <p:cNvPr id="449" name="Google Shape;449;p41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2"/>
          <p:cNvSpPr/>
          <p:nvPr/>
        </p:nvSpPr>
        <p:spPr>
          <a:xfrm>
            <a:off x="1441200" y="519600"/>
            <a:ext cx="6261600" cy="4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2"/>
          <p:cNvSpPr/>
          <p:nvPr/>
        </p:nvSpPr>
        <p:spPr>
          <a:xfrm>
            <a:off x="1791350" y="851550"/>
            <a:ext cx="5580000" cy="34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2"/>
          <p:cNvSpPr txBox="1">
            <a:spLocks noGrp="1"/>
          </p:cNvSpPr>
          <p:nvPr>
            <p:ph type="title"/>
          </p:nvPr>
        </p:nvSpPr>
        <p:spPr>
          <a:xfrm>
            <a:off x="2106050" y="2190967"/>
            <a:ext cx="494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ШІ чи ми?</a:t>
            </a:r>
            <a:endParaRPr dirty="0"/>
          </a:p>
        </p:txBody>
      </p:sp>
      <p:sp>
        <p:nvSpPr>
          <p:cNvPr id="460" name="Google Shape;460;p42"/>
          <p:cNvSpPr txBox="1">
            <a:spLocks noGrp="1"/>
          </p:cNvSpPr>
          <p:nvPr>
            <p:ph type="title" idx="2"/>
          </p:nvPr>
        </p:nvSpPr>
        <p:spPr>
          <a:xfrm>
            <a:off x="3638942" y="1349167"/>
            <a:ext cx="317619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Хто кого?</a:t>
            </a:r>
            <a:endParaRPr dirty="0"/>
          </a:p>
        </p:txBody>
      </p:sp>
      <p:sp>
        <p:nvSpPr>
          <p:cNvPr id="462" name="Google Shape;462;p42"/>
          <p:cNvSpPr/>
          <p:nvPr/>
        </p:nvSpPr>
        <p:spPr>
          <a:xfrm>
            <a:off x="2195400" y="373100"/>
            <a:ext cx="998400" cy="998400"/>
          </a:xfrm>
          <a:prstGeom prst="ellipse">
            <a:avLst/>
          </a:prstGeom>
          <a:solidFill>
            <a:schemeClr val="hlink">
              <a:alpha val="38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42"/>
          <p:cNvGrpSpPr/>
          <p:nvPr/>
        </p:nvGrpSpPr>
        <p:grpSpPr>
          <a:xfrm>
            <a:off x="2710863" y="1234912"/>
            <a:ext cx="537556" cy="136576"/>
            <a:chOff x="2641350" y="846250"/>
            <a:chExt cx="413600" cy="105075"/>
          </a:xfrm>
        </p:grpSpPr>
        <p:sp>
          <p:nvSpPr>
            <p:cNvPr id="464" name="Google Shape;464;p42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42"/>
          <p:cNvGrpSpPr/>
          <p:nvPr/>
        </p:nvGrpSpPr>
        <p:grpSpPr>
          <a:xfrm>
            <a:off x="2881200" y="4514854"/>
            <a:ext cx="3397850" cy="187275"/>
            <a:chOff x="-3237675" y="-1132050"/>
            <a:chExt cx="3397850" cy="187275"/>
          </a:xfrm>
        </p:grpSpPr>
        <p:sp>
          <p:nvSpPr>
            <p:cNvPr id="469" name="Google Shape;469;p42"/>
            <p:cNvSpPr/>
            <p:nvPr/>
          </p:nvSpPr>
          <p:spPr>
            <a:xfrm>
              <a:off x="-37875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29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-787250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-1195725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-16042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-2012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-242120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-28291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39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6" y="690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-32376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8" name="Google Shape;478;p42"/>
          <p:cNvCxnSpPr/>
          <p:nvPr/>
        </p:nvCxnSpPr>
        <p:spPr>
          <a:xfrm rot="10800000" flipH="1">
            <a:off x="2195400" y="3762159"/>
            <a:ext cx="6957300" cy="2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D3CFA47E-2536-4B3E-A4BD-9FCF7F3DE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2"/>
          <p:cNvSpPr/>
          <p:nvPr/>
        </p:nvSpPr>
        <p:spPr>
          <a:xfrm>
            <a:off x="1441200" y="519600"/>
            <a:ext cx="6261600" cy="4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2"/>
          <p:cNvSpPr/>
          <p:nvPr/>
        </p:nvSpPr>
        <p:spPr>
          <a:xfrm>
            <a:off x="1791350" y="851550"/>
            <a:ext cx="5580000" cy="34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2"/>
          <p:cNvSpPr txBox="1">
            <a:spLocks noGrp="1"/>
          </p:cNvSpPr>
          <p:nvPr>
            <p:ph type="title"/>
          </p:nvPr>
        </p:nvSpPr>
        <p:spPr>
          <a:xfrm>
            <a:off x="2106050" y="2190967"/>
            <a:ext cx="494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>
                <a:hlinkClick r:id="rId3"/>
              </a:rPr>
              <a:t>https://drive.google.com/drive/folders/1a7W7Rxl11eG_D8N2o-v2a88fh584-jMm?usp=drive_link</a:t>
            </a:r>
            <a:r>
              <a:rPr lang="en-US" sz="2000" dirty="0"/>
              <a:t> </a:t>
            </a:r>
            <a:endParaRPr sz="2000" dirty="0"/>
          </a:p>
        </p:txBody>
      </p:sp>
      <p:sp>
        <p:nvSpPr>
          <p:cNvPr id="460" name="Google Shape;460;p42"/>
          <p:cNvSpPr txBox="1">
            <a:spLocks noGrp="1"/>
          </p:cNvSpPr>
          <p:nvPr>
            <p:ph type="title" idx="2"/>
          </p:nvPr>
        </p:nvSpPr>
        <p:spPr>
          <a:xfrm>
            <a:off x="2458522" y="1349167"/>
            <a:ext cx="461973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Arial Black" panose="020B0A04020102020204" pitchFamily="34" charset="0"/>
              </a:rPr>
              <a:t>Перейдіть за покликанням і задайте на перевірку одну з робіт у різні чат-боти</a:t>
            </a:r>
            <a:endParaRPr sz="1800" dirty="0">
              <a:latin typeface="Arial Black" panose="020B0A04020102020204" pitchFamily="34" charset="0"/>
            </a:endParaRPr>
          </a:p>
        </p:txBody>
      </p:sp>
      <p:sp>
        <p:nvSpPr>
          <p:cNvPr id="462" name="Google Shape;462;p42"/>
          <p:cNvSpPr/>
          <p:nvPr/>
        </p:nvSpPr>
        <p:spPr>
          <a:xfrm>
            <a:off x="2195400" y="373100"/>
            <a:ext cx="998400" cy="998400"/>
          </a:xfrm>
          <a:prstGeom prst="ellipse">
            <a:avLst/>
          </a:prstGeom>
          <a:solidFill>
            <a:schemeClr val="hlink">
              <a:alpha val="38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42"/>
          <p:cNvGrpSpPr/>
          <p:nvPr/>
        </p:nvGrpSpPr>
        <p:grpSpPr>
          <a:xfrm>
            <a:off x="2710863" y="1234912"/>
            <a:ext cx="537556" cy="136576"/>
            <a:chOff x="2641350" y="846250"/>
            <a:chExt cx="413600" cy="105075"/>
          </a:xfrm>
        </p:grpSpPr>
        <p:sp>
          <p:nvSpPr>
            <p:cNvPr id="464" name="Google Shape;464;p42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42"/>
          <p:cNvGrpSpPr/>
          <p:nvPr/>
        </p:nvGrpSpPr>
        <p:grpSpPr>
          <a:xfrm>
            <a:off x="2881200" y="4514854"/>
            <a:ext cx="3397850" cy="187275"/>
            <a:chOff x="-3237675" y="-1132050"/>
            <a:chExt cx="3397850" cy="187275"/>
          </a:xfrm>
        </p:grpSpPr>
        <p:sp>
          <p:nvSpPr>
            <p:cNvPr id="469" name="Google Shape;469;p42"/>
            <p:cNvSpPr/>
            <p:nvPr/>
          </p:nvSpPr>
          <p:spPr>
            <a:xfrm>
              <a:off x="-37875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29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-787250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-1195725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-16042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-2012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-242120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-28291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39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6" y="690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-32376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8" name="Google Shape;478;p42"/>
          <p:cNvCxnSpPr/>
          <p:nvPr/>
        </p:nvCxnSpPr>
        <p:spPr>
          <a:xfrm rot="10800000" flipH="1">
            <a:off x="2195400" y="3762159"/>
            <a:ext cx="6957300" cy="2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D3CFA47E-2536-4B3E-A4BD-9FCF7F3DE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70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/>
          <p:nvPr/>
        </p:nvSpPr>
        <p:spPr>
          <a:xfrm>
            <a:off x="715100" y="535000"/>
            <a:ext cx="4107600" cy="407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p43"/>
          <p:cNvSpPr txBox="1">
            <a:spLocks noGrp="1"/>
          </p:cNvSpPr>
          <p:nvPr>
            <p:ph type="title"/>
          </p:nvPr>
        </p:nvSpPr>
        <p:spPr>
          <a:xfrm>
            <a:off x="896000" y="1424283"/>
            <a:ext cx="3675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Почитаємо</a:t>
            </a:r>
            <a:endParaRPr dirty="0"/>
          </a:p>
        </p:txBody>
      </p:sp>
      <p:grpSp>
        <p:nvGrpSpPr>
          <p:cNvPr id="485" name="Google Shape;485;p43"/>
          <p:cNvGrpSpPr/>
          <p:nvPr/>
        </p:nvGrpSpPr>
        <p:grpSpPr>
          <a:xfrm rot="10800000">
            <a:off x="-369277" y="3791021"/>
            <a:ext cx="2159530" cy="548628"/>
            <a:chOff x="2641350" y="846250"/>
            <a:chExt cx="413600" cy="105075"/>
          </a:xfrm>
        </p:grpSpPr>
        <p:sp>
          <p:nvSpPr>
            <p:cNvPr id="486" name="Google Shape;486;p43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3"/>
          <p:cNvSpPr/>
          <p:nvPr/>
        </p:nvSpPr>
        <p:spPr>
          <a:xfrm>
            <a:off x="2728800" y="373100"/>
            <a:ext cx="998400" cy="9984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43"/>
          <p:cNvGrpSpPr/>
          <p:nvPr/>
        </p:nvGrpSpPr>
        <p:grpSpPr>
          <a:xfrm>
            <a:off x="3244263" y="1234912"/>
            <a:ext cx="537556" cy="136576"/>
            <a:chOff x="2641350" y="846250"/>
            <a:chExt cx="413600" cy="105075"/>
          </a:xfrm>
        </p:grpSpPr>
        <p:sp>
          <p:nvSpPr>
            <p:cNvPr id="492" name="Google Shape;492;p43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3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3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43"/>
          <p:cNvSpPr txBox="1">
            <a:spLocks noGrp="1"/>
          </p:cNvSpPr>
          <p:nvPr>
            <p:ph type="body" idx="1"/>
          </p:nvPr>
        </p:nvSpPr>
        <p:spPr>
          <a:xfrm>
            <a:off x="896000" y="2179726"/>
            <a:ext cx="36759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dk1"/>
                </a:solidFill>
              </a:rPr>
              <a:t>Проаналізуйте один із текстів, вкажіть ваші зауваження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dk1"/>
                </a:solidFill>
                <a:hlinkClick r:id="rId3"/>
              </a:rPr>
              <a:t>https://drive.google.com/drive/folders/1a7W7Rxl11eG_D8N2o-v2a88fh584-jMm?usp=drive_link</a:t>
            </a:r>
            <a:r>
              <a:rPr lang="uk-UA" b="1" dirty="0">
                <a:solidFill>
                  <a:schemeClr val="dk1"/>
                </a:solidFill>
              </a:rPr>
              <a:t> 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497" name="Google Shape;497;p43"/>
          <p:cNvPicPr preferRelativeResize="0"/>
          <p:nvPr/>
        </p:nvPicPr>
        <p:blipFill rotWithShape="1">
          <a:blip r:embed="rId4">
            <a:alphaModFix/>
          </a:blip>
          <a:srcRect l="30496" r="20872"/>
          <a:stretch/>
        </p:blipFill>
        <p:spPr>
          <a:xfrm>
            <a:off x="5058425" y="-125"/>
            <a:ext cx="3369900" cy="46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6"/>
          <p:cNvSpPr/>
          <p:nvPr/>
        </p:nvSpPr>
        <p:spPr>
          <a:xfrm>
            <a:off x="719500" y="3183825"/>
            <a:ext cx="77040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6"/>
          <p:cNvSpPr/>
          <p:nvPr/>
        </p:nvSpPr>
        <p:spPr>
          <a:xfrm>
            <a:off x="719500" y="1425147"/>
            <a:ext cx="77040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Конспект уроку/завдання уроку</a:t>
            </a:r>
            <a:endParaRPr dirty="0"/>
          </a:p>
        </p:txBody>
      </p:sp>
      <p:sp>
        <p:nvSpPr>
          <p:cNvPr id="553" name="Google Shape;553;p46"/>
          <p:cNvSpPr txBox="1">
            <a:spLocks noGrp="1"/>
          </p:cNvSpPr>
          <p:nvPr>
            <p:ph type="subTitle" idx="1"/>
          </p:nvPr>
        </p:nvSpPr>
        <p:spPr>
          <a:xfrm>
            <a:off x="1834113" y="1773447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Конспект уроку</a:t>
            </a:r>
            <a:endParaRPr dirty="0"/>
          </a:p>
        </p:txBody>
      </p:sp>
      <p:sp>
        <p:nvSpPr>
          <p:cNvPr id="554" name="Google Shape;554;p46"/>
          <p:cNvSpPr txBox="1">
            <a:spLocks noGrp="1"/>
          </p:cNvSpPr>
          <p:nvPr>
            <p:ph type="subTitle" idx="2"/>
          </p:nvPr>
        </p:nvSpPr>
        <p:spPr>
          <a:xfrm>
            <a:off x="4572050" y="3532125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Уточніть</a:t>
            </a:r>
            <a:endParaRPr dirty="0"/>
          </a:p>
        </p:txBody>
      </p:sp>
      <p:sp>
        <p:nvSpPr>
          <p:cNvPr id="555" name="Google Shape;555;p46"/>
          <p:cNvSpPr txBox="1">
            <a:spLocks noGrp="1"/>
          </p:cNvSpPr>
          <p:nvPr>
            <p:ph type="subTitle" idx="3"/>
          </p:nvPr>
        </p:nvSpPr>
        <p:spPr>
          <a:xfrm>
            <a:off x="5103350" y="1545297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Зайдіть в будь-який чат-бот та попросіть його створити план-конспект уроку</a:t>
            </a:r>
            <a:endParaRPr dirty="0"/>
          </a:p>
        </p:txBody>
      </p:sp>
      <p:sp>
        <p:nvSpPr>
          <p:cNvPr id="556" name="Google Shape;556;p46"/>
          <p:cNvSpPr txBox="1">
            <a:spLocks noGrp="1"/>
          </p:cNvSpPr>
          <p:nvPr>
            <p:ph type="subTitle" idx="4"/>
          </p:nvPr>
        </p:nvSpPr>
        <p:spPr>
          <a:xfrm>
            <a:off x="1236966" y="3303975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Щоб він зробив це уміло, можете завантажити Ваш «зразковий» конспект, тоді він візьме його за основу</a:t>
            </a:r>
            <a:endParaRPr dirty="0"/>
          </a:p>
        </p:txBody>
      </p:sp>
      <p:grpSp>
        <p:nvGrpSpPr>
          <p:cNvPr id="557" name="Google Shape;557;p46"/>
          <p:cNvGrpSpPr/>
          <p:nvPr/>
        </p:nvGrpSpPr>
        <p:grpSpPr>
          <a:xfrm>
            <a:off x="7327516" y="3527511"/>
            <a:ext cx="493766" cy="548627"/>
            <a:chOff x="3299850" y="238575"/>
            <a:chExt cx="427725" cy="482225"/>
          </a:xfrm>
        </p:grpSpPr>
        <p:sp>
          <p:nvSpPr>
            <p:cNvPr id="558" name="Google Shape;558;p46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3" name="Google Shape;563;p46"/>
          <p:cNvGrpSpPr/>
          <p:nvPr/>
        </p:nvGrpSpPr>
        <p:grpSpPr>
          <a:xfrm>
            <a:off x="1302628" y="1777432"/>
            <a:ext cx="609583" cy="548622"/>
            <a:chOff x="6239575" y="4416275"/>
            <a:chExt cx="489625" cy="449175"/>
          </a:xfrm>
        </p:grpSpPr>
        <p:sp>
          <p:nvSpPr>
            <p:cNvPr id="564" name="Google Shape;564;p46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67" name="Google Shape;567;p46"/>
          <p:cNvSpPr/>
          <p:nvPr/>
        </p:nvSpPr>
        <p:spPr>
          <a:xfrm>
            <a:off x="7399888" y="3465573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6"/>
          <p:cNvSpPr/>
          <p:nvPr/>
        </p:nvSpPr>
        <p:spPr>
          <a:xfrm>
            <a:off x="1412903" y="2009877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46"/>
          <p:cNvGrpSpPr/>
          <p:nvPr/>
        </p:nvGrpSpPr>
        <p:grpSpPr>
          <a:xfrm>
            <a:off x="240000" y="1333364"/>
            <a:ext cx="3397850" cy="187275"/>
            <a:chOff x="-3237675" y="-1132050"/>
            <a:chExt cx="3397850" cy="187275"/>
          </a:xfrm>
        </p:grpSpPr>
        <p:sp>
          <p:nvSpPr>
            <p:cNvPr id="570" name="Google Shape;570;p46"/>
            <p:cNvSpPr/>
            <p:nvPr/>
          </p:nvSpPr>
          <p:spPr>
            <a:xfrm>
              <a:off x="-37875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29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-787250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-1195725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-16042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-2012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-242120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-28291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39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6" y="690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6"/>
            <p:cNvSpPr/>
            <p:nvPr/>
          </p:nvSpPr>
          <p:spPr>
            <a:xfrm>
              <a:off x="-32376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46"/>
          <p:cNvGrpSpPr/>
          <p:nvPr/>
        </p:nvGrpSpPr>
        <p:grpSpPr>
          <a:xfrm>
            <a:off x="7670273" y="2912496"/>
            <a:ext cx="2159530" cy="548628"/>
            <a:chOff x="2641350" y="846250"/>
            <a:chExt cx="413600" cy="105075"/>
          </a:xfrm>
        </p:grpSpPr>
        <p:sp>
          <p:nvSpPr>
            <p:cNvPr id="580" name="Google Shape;580;p46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6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6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Допомога</a:t>
            </a:r>
            <a:endParaRPr dirty="0"/>
          </a:p>
        </p:txBody>
      </p:sp>
      <p:grpSp>
        <p:nvGrpSpPr>
          <p:cNvPr id="617" name="Google Shape;617;p49"/>
          <p:cNvGrpSpPr/>
          <p:nvPr/>
        </p:nvGrpSpPr>
        <p:grpSpPr>
          <a:xfrm>
            <a:off x="1849140" y="1650807"/>
            <a:ext cx="446544" cy="548560"/>
            <a:chOff x="3316000" y="4399325"/>
            <a:chExt cx="392325" cy="483100"/>
          </a:xfrm>
        </p:grpSpPr>
        <p:sp>
          <p:nvSpPr>
            <p:cNvPr id="618" name="Google Shape;618;p49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9" name="Google Shape;619;p49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0" name="Google Shape;620;p49"/>
          <p:cNvGrpSpPr/>
          <p:nvPr/>
        </p:nvGrpSpPr>
        <p:grpSpPr>
          <a:xfrm>
            <a:off x="3227020" y="1650778"/>
            <a:ext cx="410634" cy="548617"/>
            <a:chOff x="3926225" y="4399275"/>
            <a:chExt cx="360775" cy="483150"/>
          </a:xfrm>
        </p:grpSpPr>
        <p:sp>
          <p:nvSpPr>
            <p:cNvPr id="621" name="Google Shape;621;p49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2" name="Google Shape;622;p49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23" name="Google Shape;623;p49"/>
          <p:cNvSpPr/>
          <p:nvPr/>
        </p:nvSpPr>
        <p:spPr>
          <a:xfrm>
            <a:off x="1871562" y="1589398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9"/>
          <p:cNvSpPr/>
          <p:nvPr/>
        </p:nvSpPr>
        <p:spPr>
          <a:xfrm>
            <a:off x="3231487" y="1595069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9"/>
          <p:cNvSpPr txBox="1"/>
          <p:nvPr/>
        </p:nvSpPr>
        <p:spPr>
          <a:xfrm>
            <a:off x="1706562" y="2258512"/>
            <a:ext cx="731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65%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6" name="Google Shape;626;p49"/>
          <p:cNvSpPr txBox="1"/>
          <p:nvPr/>
        </p:nvSpPr>
        <p:spPr>
          <a:xfrm>
            <a:off x="3066487" y="2258512"/>
            <a:ext cx="731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35%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27" name="Google Shape;627;p49"/>
          <p:cNvCxnSpPr/>
          <p:nvPr/>
        </p:nvCxnSpPr>
        <p:spPr>
          <a:xfrm>
            <a:off x="714525" y="2673825"/>
            <a:ext cx="29316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8" name="Google Shape;628;p49"/>
          <p:cNvSpPr txBox="1"/>
          <p:nvPr/>
        </p:nvSpPr>
        <p:spPr>
          <a:xfrm>
            <a:off x="928625" y="2862624"/>
            <a:ext cx="2869562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Попросіть його знайти сучасну демографічну ситуації будь-якої країни</a:t>
            </a:r>
            <a:endParaRPr dirty="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29" name="Google Shape;629;p49"/>
          <p:cNvCxnSpPr/>
          <p:nvPr/>
        </p:nvCxnSpPr>
        <p:spPr>
          <a:xfrm>
            <a:off x="5489425" y="2673825"/>
            <a:ext cx="2940000" cy="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49"/>
          <p:cNvSpPr txBox="1"/>
          <p:nvPr/>
        </p:nvSpPr>
        <p:spPr>
          <a:xfrm>
            <a:off x="5413200" y="2805398"/>
            <a:ext cx="2829922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Попросіть чат-бот знайти сучасні дані про ВВП по секторах для будь-якої країни</a:t>
            </a:r>
            <a:endParaRPr dirty="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31" name="Google Shape;631;p49"/>
          <p:cNvCxnSpPr/>
          <p:nvPr/>
        </p:nvCxnSpPr>
        <p:spPr>
          <a:xfrm>
            <a:off x="714525" y="4274025"/>
            <a:ext cx="29316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49"/>
          <p:cNvCxnSpPr/>
          <p:nvPr/>
        </p:nvCxnSpPr>
        <p:spPr>
          <a:xfrm>
            <a:off x="5489425" y="4274025"/>
            <a:ext cx="2940000" cy="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4" name="Google Shape;634;p49"/>
          <p:cNvSpPr txBox="1"/>
          <p:nvPr/>
        </p:nvSpPr>
        <p:spPr>
          <a:xfrm>
            <a:off x="5232150" y="4448181"/>
            <a:ext cx="319185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І нехай він проаналізує ці дані із тими, що є в підручнику</a:t>
            </a:r>
            <a:endParaRPr sz="1800" b="1" dirty="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35" name="Google Shape;635;p49"/>
          <p:cNvGrpSpPr/>
          <p:nvPr/>
        </p:nvGrpSpPr>
        <p:grpSpPr>
          <a:xfrm>
            <a:off x="2242677" y="3947582"/>
            <a:ext cx="1390502" cy="159625"/>
            <a:chOff x="3530150" y="2790075"/>
            <a:chExt cx="1962600" cy="225300"/>
          </a:xfrm>
        </p:grpSpPr>
        <p:sp>
          <p:nvSpPr>
            <p:cNvPr id="636" name="Google Shape;636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9"/>
            <p:cNvSpPr/>
            <p:nvPr/>
          </p:nvSpPr>
          <p:spPr>
            <a:xfrm>
              <a:off x="3535044" y="2794471"/>
              <a:ext cx="1544100" cy="21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49"/>
          <p:cNvGrpSpPr/>
          <p:nvPr/>
        </p:nvGrpSpPr>
        <p:grpSpPr>
          <a:xfrm>
            <a:off x="2242677" y="3643832"/>
            <a:ext cx="1390502" cy="159625"/>
            <a:chOff x="3530150" y="2790075"/>
            <a:chExt cx="1962600" cy="225300"/>
          </a:xfrm>
        </p:grpSpPr>
        <p:sp>
          <p:nvSpPr>
            <p:cNvPr id="639" name="Google Shape;639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49"/>
          <p:cNvGrpSpPr/>
          <p:nvPr/>
        </p:nvGrpSpPr>
        <p:grpSpPr>
          <a:xfrm>
            <a:off x="2242677" y="3340082"/>
            <a:ext cx="1390502" cy="159625"/>
            <a:chOff x="3530150" y="2790075"/>
            <a:chExt cx="1962600" cy="225300"/>
          </a:xfrm>
        </p:grpSpPr>
        <p:sp>
          <p:nvSpPr>
            <p:cNvPr id="642" name="Google Shape;642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3535058" y="2794471"/>
              <a:ext cx="663600" cy="21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49"/>
          <p:cNvSpPr txBox="1"/>
          <p:nvPr/>
        </p:nvSpPr>
        <p:spPr>
          <a:xfrm>
            <a:off x="1647025" y="3304367"/>
            <a:ext cx="571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+60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5" name="Google Shape;645;p49"/>
          <p:cNvSpPr txBox="1"/>
          <p:nvPr/>
        </p:nvSpPr>
        <p:spPr>
          <a:xfrm>
            <a:off x="1647025" y="3609167"/>
            <a:ext cx="571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+50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6" name="Google Shape;646;p49"/>
          <p:cNvSpPr txBox="1"/>
          <p:nvPr/>
        </p:nvSpPr>
        <p:spPr>
          <a:xfrm>
            <a:off x="1647025" y="3913967"/>
            <a:ext cx="571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+40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7" name="Google Shape;647;p49"/>
          <p:cNvSpPr txBox="1"/>
          <p:nvPr/>
        </p:nvSpPr>
        <p:spPr>
          <a:xfrm>
            <a:off x="5337025" y="2213917"/>
            <a:ext cx="1313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€1,500/year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48" name="Google Shape;648;p49"/>
          <p:cNvGrpSpPr/>
          <p:nvPr/>
        </p:nvGrpSpPr>
        <p:grpSpPr>
          <a:xfrm>
            <a:off x="5710112" y="1667659"/>
            <a:ext cx="566926" cy="548657"/>
            <a:chOff x="6222125" y="2025975"/>
            <a:chExt cx="499450" cy="474125"/>
          </a:xfrm>
        </p:grpSpPr>
        <p:sp>
          <p:nvSpPr>
            <p:cNvPr id="649" name="Google Shape;649;p49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2" name="Google Shape;652;p49"/>
          <p:cNvSpPr/>
          <p:nvPr/>
        </p:nvSpPr>
        <p:spPr>
          <a:xfrm>
            <a:off x="5792725" y="1742660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49"/>
          <p:cNvGrpSpPr/>
          <p:nvPr/>
        </p:nvGrpSpPr>
        <p:grpSpPr>
          <a:xfrm>
            <a:off x="6389852" y="3942944"/>
            <a:ext cx="1390502" cy="159625"/>
            <a:chOff x="3530150" y="2790075"/>
            <a:chExt cx="1962600" cy="225300"/>
          </a:xfrm>
        </p:grpSpPr>
        <p:sp>
          <p:nvSpPr>
            <p:cNvPr id="654" name="Google Shape;654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3535048" y="2794453"/>
              <a:ext cx="888900" cy="21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49"/>
          <p:cNvGrpSpPr/>
          <p:nvPr/>
        </p:nvGrpSpPr>
        <p:grpSpPr>
          <a:xfrm>
            <a:off x="6389852" y="3639194"/>
            <a:ext cx="1390502" cy="159625"/>
            <a:chOff x="3530150" y="2790075"/>
            <a:chExt cx="1962600" cy="225300"/>
          </a:xfrm>
        </p:grpSpPr>
        <p:sp>
          <p:nvSpPr>
            <p:cNvPr id="657" name="Google Shape;657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3535062" y="2794453"/>
              <a:ext cx="408600" cy="21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49"/>
          <p:cNvGrpSpPr/>
          <p:nvPr/>
        </p:nvGrpSpPr>
        <p:grpSpPr>
          <a:xfrm>
            <a:off x="6389852" y="3335444"/>
            <a:ext cx="1390502" cy="159625"/>
            <a:chOff x="3530150" y="2790075"/>
            <a:chExt cx="1962600" cy="225300"/>
          </a:xfrm>
        </p:grpSpPr>
        <p:sp>
          <p:nvSpPr>
            <p:cNvPr id="660" name="Google Shape;660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3535044" y="2794453"/>
              <a:ext cx="1408800" cy="21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" name="Google Shape;662;p49"/>
          <p:cNvSpPr txBox="1"/>
          <p:nvPr/>
        </p:nvSpPr>
        <p:spPr>
          <a:xfrm>
            <a:off x="5232150" y="3299721"/>
            <a:ext cx="13131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Первинний</a:t>
            </a:r>
            <a:endParaRPr sz="1600" b="1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3" name="Google Shape;663;p49"/>
          <p:cNvSpPr txBox="1"/>
          <p:nvPr/>
        </p:nvSpPr>
        <p:spPr>
          <a:xfrm>
            <a:off x="5164931" y="3604521"/>
            <a:ext cx="1199269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Вторинний</a:t>
            </a:r>
            <a:endParaRPr sz="1600" b="1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4" name="Google Shape;664;p49"/>
          <p:cNvSpPr txBox="1"/>
          <p:nvPr/>
        </p:nvSpPr>
        <p:spPr>
          <a:xfrm>
            <a:off x="5164931" y="3909321"/>
            <a:ext cx="1199269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Третинний</a:t>
            </a:r>
            <a:endParaRPr sz="1600" b="1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65" name="Google Shape;665;p49"/>
          <p:cNvGrpSpPr/>
          <p:nvPr/>
        </p:nvGrpSpPr>
        <p:grpSpPr>
          <a:xfrm rot="10800000">
            <a:off x="4305271" y="4810771"/>
            <a:ext cx="537556" cy="136576"/>
            <a:chOff x="2641350" y="846250"/>
            <a:chExt cx="413600" cy="105075"/>
          </a:xfrm>
        </p:grpSpPr>
        <p:sp>
          <p:nvSpPr>
            <p:cNvPr id="666" name="Google Shape;666;p49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9"/>
          <p:cNvGrpSpPr/>
          <p:nvPr/>
        </p:nvGrpSpPr>
        <p:grpSpPr>
          <a:xfrm>
            <a:off x="878338" y="983704"/>
            <a:ext cx="913425" cy="370975"/>
            <a:chOff x="6514150" y="4420266"/>
            <a:chExt cx="913425" cy="370975"/>
          </a:xfrm>
        </p:grpSpPr>
        <p:sp>
          <p:nvSpPr>
            <p:cNvPr id="671" name="Google Shape;671;p49"/>
            <p:cNvSpPr/>
            <p:nvPr/>
          </p:nvSpPr>
          <p:spPr>
            <a:xfrm>
              <a:off x="6938875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6514150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rtificial Intelligence (AI) Startup Business Plan by Slidesgo">
  <a:themeElements>
    <a:clrScheme name="Simple Light">
      <a:dk1>
        <a:srgbClr val="191919"/>
      </a:dk1>
      <a:lt1>
        <a:srgbClr val="FFFFFF"/>
      </a:lt1>
      <a:dk2>
        <a:srgbClr val="C1C1C1"/>
      </a:dk2>
      <a:lt2>
        <a:srgbClr val="E7E7E7"/>
      </a:lt2>
      <a:accent1>
        <a:srgbClr val="6E79E4"/>
      </a:accent1>
      <a:accent2>
        <a:srgbClr val="3C3C3B"/>
      </a:accent2>
      <a:accent3>
        <a:srgbClr val="5C64B8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354</Words>
  <Application>Microsoft Office PowerPoint</Application>
  <PresentationFormat>Екран (16:9)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8" baseType="lpstr">
      <vt:lpstr>Raleway Medium</vt:lpstr>
      <vt:lpstr>Bahnschrift SemiBold</vt:lpstr>
      <vt:lpstr>Arial Black</vt:lpstr>
      <vt:lpstr>Arial</vt:lpstr>
      <vt:lpstr>Bebas Neue</vt:lpstr>
      <vt:lpstr>Raleway</vt:lpstr>
      <vt:lpstr>Nunito</vt:lpstr>
      <vt:lpstr>Artificial Intelligence (AI) Startup Business Plan by Slidesgo</vt:lpstr>
      <vt:lpstr>ШІ-інструменти для географії:</vt:lpstr>
      <vt:lpstr>Основні AI-Чат-боти</vt:lpstr>
      <vt:lpstr>Факт-чекінг</vt:lpstr>
      <vt:lpstr>Наші питання</vt:lpstr>
      <vt:lpstr>ШІ чи ми?</vt:lpstr>
      <vt:lpstr>https://drive.google.com/drive/folders/1a7W7Rxl11eG_D8N2o-v2a88fh584-jMm?usp=drive_link </vt:lpstr>
      <vt:lpstr>Почитаємо</vt:lpstr>
      <vt:lpstr>Конспект уроку/завдання уроку</vt:lpstr>
      <vt:lpstr>Допомога</vt:lpstr>
      <vt:lpstr>Карти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ШІ-інструменти для географії:</dc:title>
  <cp:lastModifiedBy>yaroslav</cp:lastModifiedBy>
  <cp:revision>2</cp:revision>
  <dcterms:modified xsi:type="dcterms:W3CDTF">2025-03-24T15:38:20Z</dcterms:modified>
</cp:coreProperties>
</file>